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Lst>
  <p:notesMasterIdLst>
    <p:notesMasterId r:id="rId30"/>
  </p:notesMasterIdLst>
  <p:sldIdLst>
    <p:sldId id="256" r:id="rId3"/>
    <p:sldId id="257" r:id="rId4"/>
    <p:sldId id="258" r:id="rId5"/>
    <p:sldId id="259" r:id="rId6"/>
    <p:sldId id="261" r:id="rId7"/>
    <p:sldId id="262" r:id="rId8"/>
    <p:sldId id="263" r:id="rId9"/>
    <p:sldId id="274" r:id="rId10"/>
    <p:sldId id="302" r:id="rId11"/>
    <p:sldId id="278" r:id="rId12"/>
    <p:sldId id="279" r:id="rId13"/>
    <p:sldId id="280" r:id="rId14"/>
    <p:sldId id="281" r:id="rId15"/>
    <p:sldId id="286" r:id="rId16"/>
    <p:sldId id="289" r:id="rId17"/>
    <p:sldId id="294" r:id="rId18"/>
    <p:sldId id="295" r:id="rId19"/>
    <p:sldId id="296" r:id="rId20"/>
    <p:sldId id="297" r:id="rId21"/>
    <p:sldId id="298" r:id="rId22"/>
    <p:sldId id="303" r:id="rId23"/>
    <p:sldId id="304" r:id="rId24"/>
    <p:sldId id="305" r:id="rId25"/>
    <p:sldId id="275" r:id="rId26"/>
    <p:sldId id="290" r:id="rId27"/>
    <p:sldId id="301" r:id="rId28"/>
    <p:sldId id="306"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10" autoAdjust="0"/>
    <p:restoredTop sz="94660"/>
  </p:normalViewPr>
  <p:slideViewPr>
    <p:cSldViewPr snapToGrid="0">
      <p:cViewPr varScale="1">
        <p:scale>
          <a:sx n="83" d="100"/>
          <a:sy n="83" d="100"/>
        </p:scale>
        <p:origin x="456"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57A16C4-0643-4EDF-A32F-97D1293368AA}" type="datetimeFigureOut">
              <a:rPr lang="en-GB" smtClean="0"/>
              <a:t>16/11/2018</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529BD97-42A6-482B-B87F-3B7F2360C097}" type="slidenum">
              <a:rPr lang="en-GB" smtClean="0"/>
              <a:t>‹#›</a:t>
            </a:fld>
            <a:endParaRPr lang="en-GB"/>
          </a:p>
        </p:txBody>
      </p:sp>
    </p:spTree>
    <p:extLst>
      <p:ext uri="{BB962C8B-B14F-4D97-AF65-F5344CB8AC3E}">
        <p14:creationId xmlns:p14="http://schemas.microsoft.com/office/powerpoint/2010/main" val="29828928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t>So what was maths like for you at school. Maybe you loved maths. Maybe you hated it. Well if you’re like most people, when somebody mentions maths to adults, they immediately think back to the time they were at school and if we just briefly look at what maths was like 30/40 years ago, it was very much about teaching methods. Certainly when I was at school, I remember spending a lot of time completing row of sums, I used to queue up at the teachers desk and either look forward to  getting lots of red ticks when I got the addition but the moment we went onto subtraction and decomposition, my book looked very</a:t>
            </a:r>
            <a:r>
              <a:rPr lang="en-GB" sz="1200" baseline="0" dirty="0"/>
              <a:t> different!</a:t>
            </a:r>
            <a:r>
              <a:rPr lang="en-GB" sz="1200" dirty="0"/>
              <a:t>  And when we went onto long multiplication and division, I just</a:t>
            </a:r>
            <a:r>
              <a:rPr lang="en-GB" sz="1200" baseline="0" dirty="0"/>
              <a:t> hoped</a:t>
            </a:r>
            <a:r>
              <a:rPr lang="en-GB" sz="1200" dirty="0"/>
              <a:t> that I was sitting next to someone who knew what they were doing. </a:t>
            </a:r>
            <a:endParaRPr lang="en-GB" dirty="0"/>
          </a:p>
        </p:txBody>
      </p:sp>
      <p:sp>
        <p:nvSpPr>
          <p:cNvPr id="4" name="Slide Number Placeholder 3"/>
          <p:cNvSpPr>
            <a:spLocks noGrp="1"/>
          </p:cNvSpPr>
          <p:nvPr>
            <p:ph type="sldNum" sz="quarter" idx="10"/>
          </p:nvPr>
        </p:nvSpPr>
        <p:spPr/>
        <p:txBody>
          <a:bodyPr/>
          <a:lstStyle/>
          <a:p>
            <a:fld id="{8529BD97-42A6-482B-B87F-3B7F2360C097}" type="slidenum">
              <a:rPr lang="en-GB" smtClean="0"/>
              <a:t>3</a:t>
            </a:fld>
            <a:endParaRPr lang="en-GB"/>
          </a:p>
        </p:txBody>
      </p:sp>
    </p:spTree>
    <p:extLst>
      <p:ext uri="{BB962C8B-B14F-4D97-AF65-F5344CB8AC3E}">
        <p14:creationId xmlns:p14="http://schemas.microsoft.com/office/powerpoint/2010/main" val="16098603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3200" b="0" i="0" u="none" strike="noStrike" kern="1200" cap="none" spc="0" normalizeH="0" baseline="0" noProof="0" dirty="0">
                <a:ln>
                  <a:noFill/>
                </a:ln>
                <a:solidFill>
                  <a:prstClr val="black"/>
                </a:solidFill>
                <a:effectLst/>
                <a:uLnTx/>
                <a:uFillTx/>
                <a:latin typeface="+mn-lt"/>
                <a:ea typeface="+mn-ea"/>
                <a:cs typeface="+mn-cs"/>
              </a:rPr>
              <a:t>Today’s lessons are far more concerned with </a:t>
            </a:r>
            <a:r>
              <a:rPr kumimoji="0" lang="en-GB" sz="3200" b="1" i="0" u="none" strike="noStrike" kern="1200" cap="none" spc="0" normalizeH="0" baseline="0" noProof="0" dirty="0">
                <a:ln>
                  <a:noFill/>
                </a:ln>
                <a:solidFill>
                  <a:prstClr val="black"/>
                </a:solidFill>
                <a:effectLst/>
                <a:uLnTx/>
                <a:uFillTx/>
                <a:latin typeface="+mn-lt"/>
                <a:ea typeface="+mn-ea"/>
                <a:cs typeface="+mn-cs"/>
              </a:rPr>
              <a:t>investigation</a:t>
            </a:r>
            <a:r>
              <a:rPr kumimoji="0" lang="en-GB" sz="3200" b="0" i="0" u="none" strike="noStrike" kern="1200" cap="none" spc="0" normalizeH="0" baseline="0" noProof="0" dirty="0">
                <a:ln>
                  <a:noFill/>
                </a:ln>
                <a:solidFill>
                  <a:prstClr val="black"/>
                </a:solidFill>
                <a:effectLst/>
                <a:uLnTx/>
                <a:uFillTx/>
                <a:latin typeface="+mn-lt"/>
                <a:ea typeface="+mn-ea"/>
                <a:cs typeface="+mn-cs"/>
              </a:rPr>
              <a:t> and </a:t>
            </a:r>
            <a:r>
              <a:rPr kumimoji="0" lang="en-GB" sz="3200" b="1" i="0" u="none" strike="noStrike" kern="1200" cap="none" spc="0" normalizeH="0" baseline="0" noProof="0" dirty="0">
                <a:ln>
                  <a:noFill/>
                </a:ln>
                <a:solidFill>
                  <a:prstClr val="black"/>
                </a:solidFill>
                <a:effectLst/>
                <a:uLnTx/>
                <a:uFillTx/>
                <a:latin typeface="+mn-lt"/>
                <a:ea typeface="+mn-ea"/>
                <a:cs typeface="+mn-cs"/>
              </a:rPr>
              <a:t>collaboration</a:t>
            </a:r>
            <a:r>
              <a:rPr kumimoji="0" lang="en-GB" sz="3200" b="0" i="0" u="none" strike="noStrike" kern="1200" cap="none" spc="0" normalizeH="0" baseline="0" noProof="0" dirty="0">
                <a:ln>
                  <a:noFill/>
                </a:ln>
                <a:solidFill>
                  <a:prstClr val="black"/>
                </a:solidFill>
                <a:effectLst/>
                <a:uLnTx/>
                <a:uFillTx/>
                <a:latin typeface="+mn-lt"/>
                <a:ea typeface="+mn-ea"/>
                <a:cs typeface="+mn-cs"/>
              </a:rPr>
              <a:t> – lessons are busy and active!</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3200" b="0" i="0" u="none" strike="noStrike" kern="1200" cap="none" spc="0" normalizeH="0" baseline="0" noProof="0" dirty="0">
                <a:ln>
                  <a:noFill/>
                </a:ln>
                <a:solidFill>
                  <a:prstClr val="black"/>
                </a:solidFill>
                <a:effectLst/>
                <a:uLnTx/>
                <a:uFillTx/>
                <a:latin typeface="+mn-lt"/>
                <a:ea typeface="+mn-ea"/>
                <a:cs typeface="+mn-cs"/>
              </a:rPr>
              <a:t>Teaching methods have also changed – children now learn </a:t>
            </a:r>
            <a:r>
              <a:rPr kumimoji="0" lang="en-GB" sz="3200" b="1" i="0" u="none" strike="noStrike" kern="1200" cap="none" spc="0" normalizeH="0" baseline="0" noProof="0" dirty="0">
                <a:ln>
                  <a:noFill/>
                </a:ln>
                <a:solidFill>
                  <a:prstClr val="black"/>
                </a:solidFill>
                <a:effectLst/>
                <a:uLnTx/>
                <a:uFillTx/>
                <a:latin typeface="+mn-lt"/>
                <a:ea typeface="+mn-ea"/>
                <a:cs typeface="+mn-cs"/>
              </a:rPr>
              <a:t>how </a:t>
            </a:r>
            <a:r>
              <a:rPr kumimoji="0" lang="en-GB" sz="3200" b="0" i="0" u="none" strike="noStrike" kern="1200" cap="none" spc="0" normalizeH="0" baseline="0" noProof="0" dirty="0">
                <a:ln>
                  <a:noFill/>
                </a:ln>
                <a:solidFill>
                  <a:prstClr val="black"/>
                </a:solidFill>
                <a:effectLst/>
                <a:uLnTx/>
                <a:uFillTx/>
                <a:latin typeface="+mn-lt"/>
                <a:ea typeface="+mn-ea"/>
                <a:cs typeface="+mn-cs"/>
              </a:rPr>
              <a:t>and </a:t>
            </a:r>
            <a:r>
              <a:rPr kumimoji="0" lang="en-GB" sz="3200" b="1" i="0" u="none" strike="noStrike" kern="1200" cap="none" spc="0" normalizeH="0" baseline="0" noProof="0" dirty="0">
                <a:ln>
                  <a:noFill/>
                </a:ln>
                <a:solidFill>
                  <a:prstClr val="black"/>
                </a:solidFill>
                <a:effectLst/>
                <a:uLnTx/>
                <a:uFillTx/>
                <a:latin typeface="+mn-lt"/>
                <a:ea typeface="+mn-ea"/>
                <a:cs typeface="+mn-cs"/>
              </a:rPr>
              <a:t>why</a:t>
            </a:r>
            <a:r>
              <a:rPr kumimoji="0" lang="en-GB" sz="3200" b="0" i="0" u="none" strike="noStrike" kern="1200" cap="none" spc="0" normalizeH="0" baseline="0" noProof="0" dirty="0">
                <a:ln>
                  <a:noFill/>
                </a:ln>
                <a:solidFill>
                  <a:prstClr val="black"/>
                </a:solidFill>
                <a:effectLst/>
                <a:uLnTx/>
                <a:uFillTx/>
                <a:latin typeface="+mn-lt"/>
                <a:ea typeface="+mn-ea"/>
                <a:cs typeface="+mn-cs"/>
              </a:rPr>
              <a:t> a method works, rather than simply the method itself.</a:t>
            </a:r>
          </a:p>
        </p:txBody>
      </p:sp>
      <p:sp>
        <p:nvSpPr>
          <p:cNvPr id="4" name="Slide Number Placeholder 3"/>
          <p:cNvSpPr>
            <a:spLocks noGrp="1"/>
          </p:cNvSpPr>
          <p:nvPr>
            <p:ph type="sldNum" sz="quarter" idx="10"/>
          </p:nvPr>
        </p:nvSpPr>
        <p:spPr/>
        <p:txBody>
          <a:bodyPr/>
          <a:lstStyle/>
          <a:p>
            <a:fld id="{8529BD97-42A6-482B-B87F-3B7F2360C097}" type="slidenum">
              <a:rPr lang="en-GB" smtClean="0"/>
              <a:t>4</a:t>
            </a:fld>
            <a:endParaRPr lang="en-GB"/>
          </a:p>
        </p:txBody>
      </p:sp>
    </p:spTree>
    <p:extLst>
      <p:ext uri="{BB962C8B-B14F-4D97-AF65-F5344CB8AC3E}">
        <p14:creationId xmlns:p14="http://schemas.microsoft.com/office/powerpoint/2010/main" val="23879539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Counting on is an important skill because it is time-consuming and impractical to recount a group of items each time additional pieces are added.</a:t>
            </a:r>
          </a:p>
        </p:txBody>
      </p:sp>
      <p:sp>
        <p:nvSpPr>
          <p:cNvPr id="4" name="Slide Number Placeholder 3"/>
          <p:cNvSpPr>
            <a:spLocks noGrp="1"/>
          </p:cNvSpPr>
          <p:nvPr>
            <p:ph type="sldNum" sz="quarter" idx="10"/>
          </p:nvPr>
        </p:nvSpPr>
        <p:spPr/>
        <p:txBody>
          <a:bodyPr/>
          <a:lstStyle/>
          <a:p>
            <a:fld id="{2AAD2A2A-06F7-4E87-AAD8-64D9DE4B8AC4}" type="slidenum">
              <a:rPr lang="en-GB" smtClean="0"/>
              <a:pPr/>
              <a:t>10</a:t>
            </a:fld>
            <a:endParaRPr lang="en-GB"/>
          </a:p>
        </p:txBody>
      </p:sp>
    </p:spTree>
    <p:extLst>
      <p:ext uri="{BB962C8B-B14F-4D97-AF65-F5344CB8AC3E}">
        <p14:creationId xmlns:p14="http://schemas.microsoft.com/office/powerpoint/2010/main" val="2808727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4400" b="1" dirty="0"/>
              <a:t>Addition can be done in any order and will still</a:t>
            </a:r>
            <a:r>
              <a:rPr lang="en-GB" sz="4400" b="1" baseline="0" dirty="0"/>
              <a:t> achieve the same total - COMMUTATIVITY</a:t>
            </a:r>
            <a:endParaRPr lang="en-GB" sz="4400" b="1" dirty="0"/>
          </a:p>
        </p:txBody>
      </p:sp>
      <p:sp>
        <p:nvSpPr>
          <p:cNvPr id="4" name="Slide Number Placeholder 3"/>
          <p:cNvSpPr>
            <a:spLocks noGrp="1"/>
          </p:cNvSpPr>
          <p:nvPr>
            <p:ph type="sldNum" sz="quarter" idx="10"/>
          </p:nvPr>
        </p:nvSpPr>
        <p:spPr/>
        <p:txBody>
          <a:bodyPr/>
          <a:lstStyle/>
          <a:p>
            <a:fld id="{2AAD2A2A-06F7-4E87-AAD8-64D9DE4B8AC4}" type="slidenum">
              <a:rPr lang="en-GB" smtClean="0"/>
              <a:pPr/>
              <a:t>11</a:t>
            </a:fld>
            <a:endParaRPr lang="en-GB"/>
          </a:p>
        </p:txBody>
      </p:sp>
    </p:spTree>
    <p:extLst>
      <p:ext uri="{BB962C8B-B14F-4D97-AF65-F5344CB8AC3E}">
        <p14:creationId xmlns:p14="http://schemas.microsoft.com/office/powerpoint/2010/main" val="37619520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D58F5253-A2EB-4021-B958-59FC89B4BF10}" type="datetimeFigureOut">
              <a:rPr lang="en-GB" smtClean="0"/>
              <a:t>16/11/2018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3DD228-AC13-4723-BF58-ED46D13CF9EF}" type="slidenum">
              <a:rPr lang="en-GB" smtClean="0"/>
              <a:t>‹#›</a:t>
            </a:fld>
            <a:endParaRPr lang="en-GB"/>
          </a:p>
        </p:txBody>
      </p:sp>
    </p:spTree>
    <p:extLst>
      <p:ext uri="{BB962C8B-B14F-4D97-AF65-F5344CB8AC3E}">
        <p14:creationId xmlns:p14="http://schemas.microsoft.com/office/powerpoint/2010/main" val="20202928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58F5253-A2EB-4021-B958-59FC89B4BF10}" type="datetimeFigureOut">
              <a:rPr lang="en-GB" smtClean="0"/>
              <a:t>16/11/2018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3DD228-AC13-4723-BF58-ED46D13CF9EF}" type="slidenum">
              <a:rPr lang="en-GB" smtClean="0"/>
              <a:t>‹#›</a:t>
            </a:fld>
            <a:endParaRPr lang="en-GB"/>
          </a:p>
        </p:txBody>
      </p:sp>
    </p:spTree>
    <p:extLst>
      <p:ext uri="{BB962C8B-B14F-4D97-AF65-F5344CB8AC3E}">
        <p14:creationId xmlns:p14="http://schemas.microsoft.com/office/powerpoint/2010/main" val="19875130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58F5253-A2EB-4021-B958-59FC89B4BF10}" type="datetimeFigureOut">
              <a:rPr lang="en-GB" smtClean="0"/>
              <a:t>16/11/2018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3DD228-AC13-4723-BF58-ED46D13CF9EF}" type="slidenum">
              <a:rPr lang="en-GB" smtClean="0"/>
              <a:t>‹#›</a:t>
            </a:fld>
            <a:endParaRPr lang="en-GB"/>
          </a:p>
        </p:txBody>
      </p:sp>
    </p:spTree>
    <p:extLst>
      <p:ext uri="{BB962C8B-B14F-4D97-AF65-F5344CB8AC3E}">
        <p14:creationId xmlns:p14="http://schemas.microsoft.com/office/powerpoint/2010/main" val="2847481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58F5253-A2EB-4021-B958-59FC89B4BF10}" type="datetimeFigureOut">
              <a:rPr lang="en-GB" smtClean="0"/>
              <a:t>16/11/2018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E3DD228-AC13-4723-BF58-ED46D13CF9EF}" type="slidenum">
              <a:rPr lang="en-GB" smtClean="0"/>
              <a:t>‹#›</a:t>
            </a:fld>
            <a:endParaRPr lang="en-GB"/>
          </a:p>
        </p:txBody>
      </p:sp>
    </p:spTree>
    <p:extLst>
      <p:ext uri="{BB962C8B-B14F-4D97-AF65-F5344CB8AC3E}">
        <p14:creationId xmlns:p14="http://schemas.microsoft.com/office/powerpoint/2010/main" val="5072386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58F5253-A2EB-4021-B958-59FC89B4BF10}" type="datetimeFigureOut">
              <a:rPr lang="en-GB" smtClean="0"/>
              <a:t>16/11/2018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E3DD228-AC13-4723-BF58-ED46D13CF9EF}" type="slidenum">
              <a:rPr lang="en-GB" smtClean="0"/>
              <a:t>‹#›</a:t>
            </a:fld>
            <a:endParaRPr lang="en-GB"/>
          </a:p>
        </p:txBody>
      </p:sp>
    </p:spTree>
    <p:extLst>
      <p:ext uri="{BB962C8B-B14F-4D97-AF65-F5344CB8AC3E}">
        <p14:creationId xmlns:p14="http://schemas.microsoft.com/office/powerpoint/2010/main" val="38060942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D58F5253-A2EB-4021-B958-59FC89B4BF10}" type="datetimeFigureOut">
              <a:rPr lang="en-GB" smtClean="0"/>
              <a:t>16/11/2018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E3DD228-AC13-4723-BF58-ED46D13CF9EF}" type="slidenum">
              <a:rPr lang="en-GB" smtClean="0"/>
              <a:t>‹#›</a:t>
            </a:fld>
            <a:endParaRPr lang="en-GB"/>
          </a:p>
        </p:txBody>
      </p:sp>
    </p:spTree>
    <p:extLst>
      <p:ext uri="{BB962C8B-B14F-4D97-AF65-F5344CB8AC3E}">
        <p14:creationId xmlns:p14="http://schemas.microsoft.com/office/powerpoint/2010/main" val="10006843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58F5253-A2EB-4021-B958-59FC89B4BF10}" type="datetimeFigureOut">
              <a:rPr lang="en-GB" smtClean="0"/>
              <a:t>16/11/2018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E3DD228-AC13-4723-BF58-ED46D13CF9EF}" type="slidenum">
              <a:rPr lang="en-GB" smtClean="0"/>
              <a:t>‹#›</a:t>
            </a:fld>
            <a:endParaRPr lang="en-GB"/>
          </a:p>
        </p:txBody>
      </p:sp>
    </p:spTree>
    <p:extLst>
      <p:ext uri="{BB962C8B-B14F-4D97-AF65-F5344CB8AC3E}">
        <p14:creationId xmlns:p14="http://schemas.microsoft.com/office/powerpoint/2010/main" val="36564290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58F5253-A2EB-4021-B958-59FC89B4BF10}" type="datetimeFigureOut">
              <a:rPr lang="en-GB" smtClean="0"/>
              <a:t>16/11/2018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E3DD228-AC13-4723-BF58-ED46D13CF9EF}" type="slidenum">
              <a:rPr lang="en-GB" smtClean="0"/>
              <a:t>‹#›</a:t>
            </a:fld>
            <a:endParaRPr lang="en-GB"/>
          </a:p>
        </p:txBody>
      </p:sp>
    </p:spTree>
    <p:extLst>
      <p:ext uri="{BB962C8B-B14F-4D97-AF65-F5344CB8AC3E}">
        <p14:creationId xmlns:p14="http://schemas.microsoft.com/office/powerpoint/2010/main" val="27885183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58F5253-A2EB-4021-B958-59FC89B4BF10}" type="datetimeFigureOut">
              <a:rPr lang="en-GB" smtClean="0"/>
              <a:t>16/11/2018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E3DD228-AC13-4723-BF58-ED46D13CF9EF}" type="slidenum">
              <a:rPr lang="en-GB" smtClean="0"/>
              <a:t>‹#›</a:t>
            </a:fld>
            <a:endParaRPr lang="en-GB"/>
          </a:p>
        </p:txBody>
      </p:sp>
    </p:spTree>
    <p:extLst>
      <p:ext uri="{BB962C8B-B14F-4D97-AF65-F5344CB8AC3E}">
        <p14:creationId xmlns:p14="http://schemas.microsoft.com/office/powerpoint/2010/main" val="36473012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58F5253-A2EB-4021-B958-59FC89B4BF10}" type="datetimeFigureOut">
              <a:rPr lang="en-GB" smtClean="0"/>
              <a:t>16/11/2018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3DD228-AC13-4723-BF58-ED46D13CF9EF}" type="slidenum">
              <a:rPr lang="en-GB" smtClean="0"/>
              <a:t>‹#›</a:t>
            </a:fld>
            <a:endParaRPr lang="en-GB"/>
          </a:p>
        </p:txBody>
      </p:sp>
    </p:spTree>
    <p:extLst>
      <p:ext uri="{BB962C8B-B14F-4D97-AF65-F5344CB8AC3E}">
        <p14:creationId xmlns:p14="http://schemas.microsoft.com/office/powerpoint/2010/main" val="16165338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58F5253-A2EB-4021-B958-59FC89B4BF10}" type="datetimeFigureOut">
              <a:rPr lang="en-GB" smtClean="0"/>
              <a:t>16/11/2018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3DD228-AC13-4723-BF58-ED46D13CF9EF}" type="slidenum">
              <a:rPr lang="en-GB" smtClean="0"/>
              <a:t>‹#›</a:t>
            </a:fld>
            <a:endParaRPr lang="en-GB"/>
          </a:p>
        </p:txBody>
      </p:sp>
    </p:spTree>
    <p:extLst>
      <p:ext uri="{BB962C8B-B14F-4D97-AF65-F5344CB8AC3E}">
        <p14:creationId xmlns:p14="http://schemas.microsoft.com/office/powerpoint/2010/main" val="39943978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FFC909E-78B3-4C7F-818E-6AEABB4C9985}" type="datetimeFigureOut">
              <a:rPr lang="en-GB" smtClean="0">
                <a:solidFill>
                  <a:prstClr val="black">
                    <a:tint val="75000"/>
                  </a:prstClr>
                </a:solidFill>
              </a:rPr>
              <a:pPr/>
              <a:t>16/11/2018</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358A3B43-D8B7-4908-8135-9E207B4B7B8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6379547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FFC909E-78B3-4C7F-818E-6AEABB4C9985}" type="datetimeFigureOut">
              <a:rPr lang="en-GB" smtClean="0">
                <a:solidFill>
                  <a:prstClr val="black">
                    <a:tint val="75000"/>
                  </a:prstClr>
                </a:solidFill>
              </a:rPr>
              <a:pPr/>
              <a:t>16/11/2018</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358A3B43-D8B7-4908-8135-9E207B4B7B8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1929891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FC909E-78B3-4C7F-818E-6AEABB4C9985}" type="datetimeFigureOut">
              <a:rPr lang="en-GB" smtClean="0">
                <a:solidFill>
                  <a:prstClr val="black">
                    <a:tint val="75000"/>
                  </a:prstClr>
                </a:solidFill>
              </a:rPr>
              <a:pPr/>
              <a:t>16/11/2018</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358A3B43-D8B7-4908-8135-9E207B4B7B8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1472670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FFC909E-78B3-4C7F-818E-6AEABB4C9985}" type="datetimeFigureOut">
              <a:rPr lang="en-GB" smtClean="0">
                <a:solidFill>
                  <a:prstClr val="black">
                    <a:tint val="75000"/>
                  </a:prstClr>
                </a:solidFill>
              </a:rPr>
              <a:pPr/>
              <a:t>16/11/2018</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358A3B43-D8B7-4908-8135-9E207B4B7B8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7088373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FFC909E-78B3-4C7F-818E-6AEABB4C9985}" type="datetimeFigureOut">
              <a:rPr lang="en-GB" smtClean="0">
                <a:solidFill>
                  <a:prstClr val="black">
                    <a:tint val="75000"/>
                  </a:prstClr>
                </a:solidFill>
              </a:rPr>
              <a:pPr/>
              <a:t>16/11/2018</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358A3B43-D8B7-4908-8135-9E207B4B7B8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5549822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FFC909E-78B3-4C7F-818E-6AEABB4C9985}" type="datetimeFigureOut">
              <a:rPr lang="en-GB" smtClean="0">
                <a:solidFill>
                  <a:prstClr val="black">
                    <a:tint val="75000"/>
                  </a:prstClr>
                </a:solidFill>
              </a:rPr>
              <a:pPr/>
              <a:t>16/11/2018</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358A3B43-D8B7-4908-8135-9E207B4B7B8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92143850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FC909E-78B3-4C7F-818E-6AEABB4C9985}" type="datetimeFigureOut">
              <a:rPr lang="en-GB" smtClean="0">
                <a:solidFill>
                  <a:prstClr val="black">
                    <a:tint val="75000"/>
                  </a:prstClr>
                </a:solidFill>
              </a:rPr>
              <a:pPr/>
              <a:t>16/11/2018</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358A3B43-D8B7-4908-8135-9E207B4B7B8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07338643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FFC909E-78B3-4C7F-818E-6AEABB4C9985}" type="datetimeFigureOut">
              <a:rPr lang="en-GB" smtClean="0">
                <a:solidFill>
                  <a:prstClr val="black">
                    <a:tint val="75000"/>
                  </a:prstClr>
                </a:solidFill>
              </a:rPr>
              <a:pPr/>
              <a:t>16/11/2018</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358A3B43-D8B7-4908-8135-9E207B4B7B8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64918202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FFC909E-78B3-4C7F-818E-6AEABB4C9985}" type="datetimeFigureOut">
              <a:rPr lang="en-GB" smtClean="0">
                <a:solidFill>
                  <a:prstClr val="black">
                    <a:tint val="75000"/>
                  </a:prstClr>
                </a:solidFill>
              </a:rPr>
              <a:pPr/>
              <a:t>16/11/2018</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358A3B43-D8B7-4908-8135-9E207B4B7B8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93778394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FFC909E-78B3-4C7F-818E-6AEABB4C9985}" type="datetimeFigureOut">
              <a:rPr lang="en-GB" smtClean="0">
                <a:solidFill>
                  <a:prstClr val="black">
                    <a:tint val="75000"/>
                  </a:prstClr>
                </a:solidFill>
              </a:rPr>
              <a:pPr/>
              <a:t>16/11/2018</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358A3B43-D8B7-4908-8135-9E207B4B7B8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73512336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FFC909E-78B3-4C7F-818E-6AEABB4C9985}" type="datetimeFigureOut">
              <a:rPr lang="en-GB" smtClean="0">
                <a:solidFill>
                  <a:prstClr val="black">
                    <a:tint val="75000"/>
                  </a:prstClr>
                </a:solidFill>
              </a:rPr>
              <a:pPr/>
              <a:t>16/11/2018</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358A3B43-D8B7-4908-8135-9E207B4B7B8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0011246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58F5253-A2EB-4021-B958-59FC89B4BF10}" type="datetimeFigureOut">
              <a:rPr lang="en-GB" smtClean="0"/>
              <a:t>16/11/2018</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E3DD228-AC13-4723-BF58-ED46D13CF9EF}" type="slidenum">
              <a:rPr lang="en-GB" smtClean="0"/>
              <a:t>‹#›</a:t>
            </a:fld>
            <a:endParaRPr lang="en-GB"/>
          </a:p>
        </p:txBody>
      </p:sp>
    </p:spTree>
    <p:extLst>
      <p:ext uri="{BB962C8B-B14F-4D97-AF65-F5344CB8AC3E}">
        <p14:creationId xmlns:p14="http://schemas.microsoft.com/office/powerpoint/2010/main" val="32713874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FFC909E-78B3-4C7F-818E-6AEABB4C9985}" type="datetimeFigureOut">
              <a:rPr lang="en-GB" smtClean="0">
                <a:solidFill>
                  <a:prstClr val="black">
                    <a:tint val="75000"/>
                  </a:prstClr>
                </a:solidFill>
              </a:rPr>
              <a:pPr/>
              <a:t>16/11/2018</a:t>
            </a:fld>
            <a:endParaRPr lang="en-GB">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58A3B43-D8B7-4908-8135-9E207B4B7B8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59599800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hyperlink" Target="http://www.google.co.uk/url?sa=i&amp;rct=j&amp;q=counting+on+using+a+number+line&amp;source=images&amp;cd=&amp;cad=rja&amp;uact=8&amp;ved=0CAcQjRw&amp;url=http://luminouslearning.com/blogs/luminous-learning/11911161-using-visual-aids-to-teach-addition-strategies&amp;ei=mWrCVN6hMcnUasv5gbAI&amp;psig=AFQjCNGTESyPJiLiE6psRpofqq2SobbWDA&amp;ust=1422113817080892" TargetMode="External"/><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2.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3.xml"/><Relationship Id="rId5" Type="http://schemas.openxmlformats.org/officeDocument/2006/relationships/image" Target="../media/image5.jpeg"/><Relationship Id="rId4" Type="http://schemas.openxmlformats.org/officeDocument/2006/relationships/hyperlink" Target="http://www.google.co.uk/url?sa=i&amp;rct=j&amp;q=place+value+arrow+cards&amp;source=images&amp;cd=&amp;cad=rja&amp;uact=8&amp;ved=0CAcQjRw&amp;url=http://www.tvdsb.ca/webpages/cmacintosh/mathematics.cfm?subpage=175743&amp;ei=wHPCVKn8HIrzatbhguAI&amp;bvm=bv.84349003,d.d2s&amp;psig=AFQjCNFqoH7JJXvCARqN7SgnkDlBLlZRKQ&amp;ust=1422116157156300"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hyperlink" Target="https://www.nnchallenge.org.uk/home/index.html" TargetMode="Externa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52324" y="137625"/>
            <a:ext cx="9144000" cy="1521084"/>
          </a:xfrm>
        </p:spPr>
        <p:txBody>
          <a:bodyPr>
            <a:normAutofit/>
          </a:bodyPr>
          <a:lstStyle/>
          <a:p>
            <a:r>
              <a:rPr lang="en-GB" sz="4000" b="1" dirty="0">
                <a:latin typeface="Cambria Math" pitchFamily="18" charset="0"/>
                <a:ea typeface="Cambria Math" pitchFamily="18" charset="0"/>
              </a:rPr>
              <a:t/>
            </a:r>
            <a:br>
              <a:rPr lang="en-GB" sz="4000" b="1" dirty="0">
                <a:latin typeface="Cambria Math" pitchFamily="18" charset="0"/>
                <a:ea typeface="Cambria Math" pitchFamily="18" charset="0"/>
              </a:rPr>
            </a:br>
            <a:r>
              <a:rPr lang="en-GB" sz="4000" b="1" dirty="0">
                <a:latin typeface="Cambria Math" pitchFamily="18" charset="0"/>
                <a:ea typeface="Cambria Math" pitchFamily="18" charset="0"/>
              </a:rPr>
              <a:t>Maths Workshop for Parents</a:t>
            </a:r>
            <a:endParaRPr lang="en-GB" sz="4000" dirty="0"/>
          </a:p>
        </p:txBody>
      </p:sp>
      <p:pic>
        <p:nvPicPr>
          <p:cNvPr id="4" name="Content Placeholder 3" descr="joke about x being different numbers on other days"/>
          <p:cNvPicPr>
            <a:picLocks/>
          </p:cNvPicPr>
          <p:nvPr/>
        </p:nvPicPr>
        <p:blipFill>
          <a:blip r:embed="rId2" cstate="print"/>
          <a:srcRect/>
          <a:stretch>
            <a:fillRect/>
          </a:stretch>
        </p:blipFill>
        <p:spPr bwMode="auto">
          <a:xfrm>
            <a:off x="2155717" y="1658709"/>
            <a:ext cx="8113697" cy="5061666"/>
          </a:xfrm>
          <a:prstGeom prst="rect">
            <a:avLst/>
          </a:prstGeom>
          <a:noFill/>
          <a:ln w="9525">
            <a:noFill/>
            <a:miter lim="800000"/>
            <a:headEnd/>
            <a:tailEnd/>
          </a:ln>
        </p:spPr>
      </p:pic>
    </p:spTree>
    <p:extLst>
      <p:ext uri="{BB962C8B-B14F-4D97-AF65-F5344CB8AC3E}">
        <p14:creationId xmlns:p14="http://schemas.microsoft.com/office/powerpoint/2010/main" val="62113644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t>Aims of the workshop</a:t>
            </a:r>
            <a:endParaRPr lang="en-GB" dirty="0"/>
          </a:p>
        </p:txBody>
      </p:sp>
      <p:sp>
        <p:nvSpPr>
          <p:cNvPr id="3" name="Content Placeholder 2"/>
          <p:cNvSpPr>
            <a:spLocks noGrp="1"/>
          </p:cNvSpPr>
          <p:nvPr>
            <p:ph idx="1"/>
          </p:nvPr>
        </p:nvSpPr>
        <p:spPr/>
        <p:txBody>
          <a:bodyPr>
            <a:normAutofit fontScale="92500" lnSpcReduction="10000"/>
          </a:bodyPr>
          <a:lstStyle/>
          <a:p>
            <a:pPr marL="342900" lvl="0" indent="-342900">
              <a:lnSpc>
                <a:spcPct val="100000"/>
              </a:lnSpc>
              <a:spcBef>
                <a:spcPct val="20000"/>
              </a:spcBef>
              <a:buNone/>
            </a:pPr>
            <a:r>
              <a:rPr lang="en-GB" sz="3200" dirty="0">
                <a:solidFill>
                  <a:prstClr val="black"/>
                </a:solidFill>
              </a:rPr>
              <a:t>Over the course of the workshop, we will be thinking about:</a:t>
            </a:r>
          </a:p>
          <a:p>
            <a:pPr marL="342900" lvl="0" indent="-342900">
              <a:lnSpc>
                <a:spcPct val="100000"/>
              </a:lnSpc>
              <a:spcBef>
                <a:spcPct val="20000"/>
              </a:spcBef>
            </a:pPr>
            <a:r>
              <a:rPr lang="en-GB" sz="3200" dirty="0" smtClean="0">
                <a:solidFill>
                  <a:prstClr val="black"/>
                </a:solidFill>
              </a:rPr>
              <a:t>Our </a:t>
            </a:r>
            <a:r>
              <a:rPr lang="en-GB" sz="3200" dirty="0">
                <a:solidFill>
                  <a:prstClr val="black"/>
                </a:solidFill>
              </a:rPr>
              <a:t>own experiences of maths </a:t>
            </a:r>
          </a:p>
          <a:p>
            <a:pPr marL="342900" lvl="0" indent="-342900">
              <a:lnSpc>
                <a:spcPct val="100000"/>
              </a:lnSpc>
              <a:spcBef>
                <a:spcPct val="20000"/>
              </a:spcBef>
            </a:pPr>
            <a:r>
              <a:rPr lang="en-GB" sz="3200" dirty="0">
                <a:solidFill>
                  <a:prstClr val="black"/>
                </a:solidFill>
              </a:rPr>
              <a:t>Considering the difficulties children might encounter when learning maths </a:t>
            </a:r>
          </a:p>
          <a:p>
            <a:pPr marL="342900" lvl="0" indent="-342900">
              <a:lnSpc>
                <a:spcPct val="100000"/>
              </a:lnSpc>
              <a:spcBef>
                <a:spcPct val="20000"/>
              </a:spcBef>
            </a:pPr>
            <a:r>
              <a:rPr lang="en-GB" sz="3200" dirty="0">
                <a:solidFill>
                  <a:prstClr val="black"/>
                </a:solidFill>
              </a:rPr>
              <a:t>The key features of maths teaching</a:t>
            </a:r>
          </a:p>
          <a:p>
            <a:pPr marL="342900" lvl="0" indent="-342900">
              <a:lnSpc>
                <a:spcPct val="100000"/>
              </a:lnSpc>
              <a:spcBef>
                <a:spcPct val="20000"/>
              </a:spcBef>
            </a:pPr>
            <a:r>
              <a:rPr lang="en-GB" sz="3200" dirty="0">
                <a:solidFill>
                  <a:prstClr val="black"/>
                </a:solidFill>
              </a:rPr>
              <a:t>Games and ideas you can use at home to support children’s maths development.</a:t>
            </a:r>
          </a:p>
          <a:p>
            <a:pPr marL="342900" lvl="0" indent="-342900">
              <a:lnSpc>
                <a:spcPct val="100000"/>
              </a:lnSpc>
              <a:spcBef>
                <a:spcPct val="20000"/>
              </a:spcBef>
            </a:pPr>
            <a:r>
              <a:rPr lang="en-GB" sz="3200" dirty="0">
                <a:solidFill>
                  <a:prstClr val="black"/>
                </a:solidFill>
              </a:rPr>
              <a:t>Provide and help and support you need with </a:t>
            </a:r>
            <a:r>
              <a:rPr lang="en-GB" sz="3200" dirty="0" smtClean="0">
                <a:solidFill>
                  <a:prstClr val="black"/>
                </a:solidFill>
              </a:rPr>
              <a:t>Maths</a:t>
            </a:r>
          </a:p>
          <a:p>
            <a:pPr marL="342900" lvl="0" indent="-342900">
              <a:lnSpc>
                <a:spcPct val="100000"/>
              </a:lnSpc>
              <a:spcBef>
                <a:spcPct val="20000"/>
              </a:spcBef>
            </a:pPr>
            <a:r>
              <a:rPr lang="en-GB" sz="3200" dirty="0" smtClean="0">
                <a:solidFill>
                  <a:prstClr val="black"/>
                </a:solidFill>
              </a:rPr>
              <a:t>Looking at Year 2 SATs questions</a:t>
            </a:r>
            <a:endParaRPr lang="en-GB" sz="3200" dirty="0">
              <a:solidFill>
                <a:prstClr val="black"/>
              </a:solidFill>
            </a:endParaRPr>
          </a:p>
        </p:txBody>
      </p:sp>
    </p:spTree>
    <p:extLst>
      <p:ext uri="{BB962C8B-B14F-4D97-AF65-F5344CB8AC3E}">
        <p14:creationId xmlns:p14="http://schemas.microsoft.com/office/powerpoint/2010/main" val="269904580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t>What do we think about maths?</a:t>
            </a:r>
            <a:endParaRPr lang="en-GB" dirty="0"/>
          </a:p>
        </p:txBody>
      </p:sp>
      <p:sp>
        <p:nvSpPr>
          <p:cNvPr id="3" name="Content Placeholder 2"/>
          <p:cNvSpPr>
            <a:spLocks noGrp="1"/>
          </p:cNvSpPr>
          <p:nvPr>
            <p:ph idx="1"/>
          </p:nvPr>
        </p:nvSpPr>
        <p:spPr/>
        <p:txBody>
          <a:bodyPr/>
          <a:lstStyle/>
          <a:p>
            <a:pPr marL="342900" lvl="0" indent="-342900">
              <a:lnSpc>
                <a:spcPct val="100000"/>
              </a:lnSpc>
              <a:spcBef>
                <a:spcPct val="20000"/>
              </a:spcBef>
            </a:pPr>
            <a:r>
              <a:rPr lang="en-GB" sz="3200" dirty="0" smtClean="0">
                <a:solidFill>
                  <a:prstClr val="black"/>
                </a:solidFill>
              </a:rPr>
              <a:t>What </a:t>
            </a:r>
            <a:r>
              <a:rPr lang="en-GB" sz="3200" dirty="0">
                <a:solidFill>
                  <a:prstClr val="black"/>
                </a:solidFill>
              </a:rPr>
              <a:t>do you think of when you hear the word ‘maths’?</a:t>
            </a:r>
          </a:p>
          <a:p>
            <a:pPr marL="342900" lvl="0" indent="-342900">
              <a:lnSpc>
                <a:spcPct val="100000"/>
              </a:lnSpc>
              <a:spcBef>
                <a:spcPct val="20000"/>
              </a:spcBef>
            </a:pPr>
            <a:r>
              <a:rPr lang="en-GB" sz="3200" dirty="0">
                <a:solidFill>
                  <a:prstClr val="black"/>
                </a:solidFill>
              </a:rPr>
              <a:t>Think back to your own experiences of learning maths.</a:t>
            </a:r>
          </a:p>
        </p:txBody>
      </p:sp>
    </p:spTree>
    <p:extLst>
      <p:ext uri="{BB962C8B-B14F-4D97-AF65-F5344CB8AC3E}">
        <p14:creationId xmlns:p14="http://schemas.microsoft.com/office/powerpoint/2010/main" val="370400765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                    How things have changed</a:t>
            </a:r>
            <a:endParaRPr lang="en-GB" dirty="0"/>
          </a:p>
        </p:txBody>
      </p:sp>
      <p:sp>
        <p:nvSpPr>
          <p:cNvPr id="3" name="Content Placeholder 2"/>
          <p:cNvSpPr>
            <a:spLocks noGrp="1"/>
          </p:cNvSpPr>
          <p:nvPr>
            <p:ph idx="1"/>
          </p:nvPr>
        </p:nvSpPr>
        <p:spPr/>
        <p:txBody>
          <a:bodyPr/>
          <a:lstStyle/>
          <a:p>
            <a:pPr marL="342900" lvl="0" indent="-342900">
              <a:lnSpc>
                <a:spcPct val="80000"/>
              </a:lnSpc>
              <a:spcBef>
                <a:spcPct val="20000"/>
              </a:spcBef>
            </a:pPr>
            <a:r>
              <a:rPr lang="en-GB" sz="2700" dirty="0">
                <a:solidFill>
                  <a:prstClr val="black"/>
                </a:solidFill>
              </a:rPr>
              <a:t>In the past when we were at school, a lot of time was given to practising methods. </a:t>
            </a:r>
          </a:p>
          <a:p>
            <a:pPr marL="342900" lvl="0" indent="-342900">
              <a:lnSpc>
                <a:spcPct val="80000"/>
              </a:lnSpc>
              <a:spcBef>
                <a:spcPct val="20000"/>
              </a:spcBef>
              <a:buNone/>
            </a:pPr>
            <a:endParaRPr lang="en-GB" sz="2700" dirty="0">
              <a:solidFill>
                <a:prstClr val="black"/>
              </a:solidFill>
            </a:endParaRPr>
          </a:p>
          <a:p>
            <a:pPr marL="342900" lvl="0" indent="-342900">
              <a:lnSpc>
                <a:spcPct val="80000"/>
              </a:lnSpc>
              <a:spcBef>
                <a:spcPct val="20000"/>
              </a:spcBef>
            </a:pPr>
            <a:r>
              <a:rPr lang="en-GB" sz="2700" dirty="0">
                <a:solidFill>
                  <a:prstClr val="black"/>
                </a:solidFill>
              </a:rPr>
              <a:t>But research has shown that children found certain methods difficult, forgot them quickly and made persistent errors. </a:t>
            </a:r>
          </a:p>
          <a:p>
            <a:pPr marL="342900" lvl="0" indent="-342900">
              <a:lnSpc>
                <a:spcPct val="80000"/>
              </a:lnSpc>
              <a:spcBef>
                <a:spcPct val="20000"/>
              </a:spcBef>
            </a:pPr>
            <a:endParaRPr lang="en-GB" sz="2700" dirty="0">
              <a:solidFill>
                <a:prstClr val="black"/>
              </a:solidFill>
            </a:endParaRPr>
          </a:p>
          <a:p>
            <a:pPr marL="342900" lvl="0" indent="-342900">
              <a:lnSpc>
                <a:spcPct val="80000"/>
              </a:lnSpc>
              <a:spcBef>
                <a:spcPct val="20000"/>
              </a:spcBef>
            </a:pPr>
            <a:r>
              <a:rPr lang="en-GB" sz="2700" dirty="0">
                <a:solidFill>
                  <a:prstClr val="black"/>
                </a:solidFill>
              </a:rPr>
              <a:t>The days of maths lessons being pages of endless sums</a:t>
            </a:r>
          </a:p>
          <a:p>
            <a:pPr marL="342900" lvl="0" indent="-342900">
              <a:lnSpc>
                <a:spcPct val="80000"/>
              </a:lnSpc>
              <a:spcBef>
                <a:spcPct val="20000"/>
              </a:spcBef>
              <a:buNone/>
            </a:pPr>
            <a:r>
              <a:rPr lang="en-GB" sz="2700" dirty="0">
                <a:solidFill>
                  <a:prstClr val="black"/>
                </a:solidFill>
              </a:rPr>
              <a:t>     done in silence, are for the most part gone.</a:t>
            </a:r>
          </a:p>
        </p:txBody>
      </p:sp>
    </p:spTree>
    <p:extLst>
      <p:ext uri="{BB962C8B-B14F-4D97-AF65-F5344CB8AC3E}">
        <p14:creationId xmlns:p14="http://schemas.microsoft.com/office/powerpoint/2010/main" val="7128953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solidFill>
                  <a:prstClr val="black"/>
                </a:solidFill>
                <a:latin typeface="Calibri"/>
              </a:rPr>
              <a:t>What do we learn from this?</a:t>
            </a:r>
            <a:endParaRPr lang="en-GB" dirty="0"/>
          </a:p>
        </p:txBody>
      </p:sp>
      <p:sp>
        <p:nvSpPr>
          <p:cNvPr id="3" name="Content Placeholder 2"/>
          <p:cNvSpPr>
            <a:spLocks noGrp="1"/>
          </p:cNvSpPr>
          <p:nvPr>
            <p:ph idx="1"/>
          </p:nvPr>
        </p:nvSpPr>
        <p:spPr/>
        <p:txBody>
          <a:bodyPr>
            <a:normAutofit/>
          </a:bodyPr>
          <a:lstStyle/>
          <a:p>
            <a:pPr marL="342900" indent="-342900">
              <a:lnSpc>
                <a:spcPct val="100000"/>
              </a:lnSpc>
              <a:spcBef>
                <a:spcPct val="20000"/>
              </a:spcBef>
            </a:pPr>
            <a:r>
              <a:rPr lang="en-GB" sz="3200" b="1" dirty="0">
                <a:solidFill>
                  <a:prstClr val="black"/>
                </a:solidFill>
              </a:rPr>
              <a:t>Today’s teaching methods are not just about getting the right answer, but more about understanding how the method you used works </a:t>
            </a:r>
            <a:r>
              <a:rPr lang="en-GB" sz="3200" dirty="0">
                <a:solidFill>
                  <a:prstClr val="black"/>
                </a:solidFill>
              </a:rPr>
              <a:t>and trying to </a:t>
            </a:r>
            <a:r>
              <a:rPr lang="en-GB" sz="3200" b="1" dirty="0">
                <a:solidFill>
                  <a:prstClr val="black"/>
                </a:solidFill>
              </a:rPr>
              <a:t>develop </a:t>
            </a:r>
            <a:r>
              <a:rPr lang="en-GB" sz="3200" dirty="0">
                <a:solidFill>
                  <a:prstClr val="black"/>
                </a:solidFill>
              </a:rPr>
              <a:t>children’s</a:t>
            </a:r>
            <a:r>
              <a:rPr lang="en-GB" sz="3200" b="1" dirty="0">
                <a:solidFill>
                  <a:prstClr val="black"/>
                </a:solidFill>
              </a:rPr>
              <a:t> number sense</a:t>
            </a:r>
            <a:endParaRPr lang="en-GB" sz="3200" dirty="0">
              <a:solidFill>
                <a:prstClr val="black"/>
              </a:solidFill>
            </a:endParaRPr>
          </a:p>
          <a:p>
            <a:pPr marL="342900" lvl="0" indent="-342900">
              <a:lnSpc>
                <a:spcPct val="100000"/>
              </a:lnSpc>
              <a:spcBef>
                <a:spcPct val="20000"/>
              </a:spcBef>
            </a:pPr>
            <a:r>
              <a:rPr lang="en-GB" sz="3200" dirty="0">
                <a:solidFill>
                  <a:prstClr val="black"/>
                </a:solidFill>
              </a:rPr>
              <a:t>There’s always more than one way to work something out!</a:t>
            </a:r>
          </a:p>
          <a:p>
            <a:pPr>
              <a:lnSpc>
                <a:spcPct val="100000"/>
              </a:lnSpc>
              <a:spcBef>
                <a:spcPct val="20000"/>
              </a:spcBef>
            </a:pPr>
            <a:r>
              <a:rPr lang="en-GB" sz="3200" dirty="0">
                <a:solidFill>
                  <a:prstClr val="black"/>
                </a:solidFill>
              </a:rPr>
              <a:t> Different methods suit different learning styles.</a:t>
            </a:r>
          </a:p>
        </p:txBody>
      </p:sp>
    </p:spTree>
    <p:extLst>
      <p:ext uri="{BB962C8B-B14F-4D97-AF65-F5344CB8AC3E}">
        <p14:creationId xmlns:p14="http://schemas.microsoft.com/office/powerpoint/2010/main" val="2259762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prstClr val="black"/>
                </a:solidFill>
                <a:latin typeface="Calibri"/>
              </a:rPr>
              <a:t>		Good practice in Maths today</a:t>
            </a:r>
            <a:endParaRPr lang="en-GB" dirty="0"/>
          </a:p>
        </p:txBody>
      </p:sp>
      <p:sp>
        <p:nvSpPr>
          <p:cNvPr id="3" name="Content Placeholder 2"/>
          <p:cNvSpPr>
            <a:spLocks noGrp="1"/>
          </p:cNvSpPr>
          <p:nvPr>
            <p:ph idx="1"/>
          </p:nvPr>
        </p:nvSpPr>
        <p:spPr/>
        <p:txBody>
          <a:bodyPr>
            <a:normAutofit/>
          </a:bodyPr>
          <a:lstStyle/>
          <a:p>
            <a:pPr marL="342900" lvl="0" indent="-342900">
              <a:lnSpc>
                <a:spcPct val="100000"/>
              </a:lnSpc>
              <a:spcBef>
                <a:spcPct val="20000"/>
              </a:spcBef>
              <a:buNone/>
            </a:pPr>
            <a:r>
              <a:rPr lang="en-GB" sz="2700" dirty="0">
                <a:solidFill>
                  <a:prstClr val="black"/>
                </a:solidFill>
              </a:rPr>
              <a:t>The new National Curriculum for maths aims to ensure that all pupils:</a:t>
            </a:r>
          </a:p>
          <a:p>
            <a:pPr marL="342900" lvl="0" indent="-342900">
              <a:lnSpc>
                <a:spcPct val="100000"/>
              </a:lnSpc>
              <a:spcBef>
                <a:spcPct val="20000"/>
              </a:spcBef>
              <a:buNone/>
            </a:pPr>
            <a:endParaRPr lang="en-GB" sz="2700" dirty="0">
              <a:solidFill>
                <a:prstClr val="black"/>
              </a:solidFill>
            </a:endParaRPr>
          </a:p>
          <a:p>
            <a:pPr>
              <a:lnSpc>
                <a:spcPct val="100000"/>
              </a:lnSpc>
              <a:spcBef>
                <a:spcPct val="20000"/>
              </a:spcBef>
            </a:pPr>
            <a:r>
              <a:rPr lang="en-GB" sz="2700" dirty="0">
                <a:solidFill>
                  <a:prstClr val="black"/>
                </a:solidFill>
              </a:rPr>
              <a:t>Become </a:t>
            </a:r>
            <a:r>
              <a:rPr lang="en-GB" sz="2700" b="1" dirty="0">
                <a:solidFill>
                  <a:prstClr val="black"/>
                </a:solidFill>
              </a:rPr>
              <a:t>fluent </a:t>
            </a:r>
            <a:r>
              <a:rPr lang="en-GB" sz="2700" dirty="0">
                <a:solidFill>
                  <a:prstClr val="black"/>
                </a:solidFill>
              </a:rPr>
              <a:t>in the </a:t>
            </a:r>
            <a:r>
              <a:rPr lang="en-GB" sz="2700" b="1" dirty="0">
                <a:solidFill>
                  <a:prstClr val="black"/>
                </a:solidFill>
              </a:rPr>
              <a:t>fundamentals  of mathematics</a:t>
            </a:r>
          </a:p>
          <a:p>
            <a:pPr marL="514350" lvl="0" indent="-514350">
              <a:lnSpc>
                <a:spcPct val="100000"/>
              </a:lnSpc>
              <a:spcBef>
                <a:spcPct val="20000"/>
              </a:spcBef>
              <a:buNone/>
            </a:pPr>
            <a:endParaRPr lang="en-GB" sz="2700" b="1" dirty="0">
              <a:solidFill>
                <a:prstClr val="black"/>
              </a:solidFill>
            </a:endParaRPr>
          </a:p>
          <a:p>
            <a:pPr>
              <a:lnSpc>
                <a:spcPct val="100000"/>
              </a:lnSpc>
              <a:spcBef>
                <a:spcPct val="20000"/>
              </a:spcBef>
            </a:pPr>
            <a:r>
              <a:rPr lang="en-GB" sz="2700" b="1" dirty="0">
                <a:solidFill>
                  <a:prstClr val="black"/>
                </a:solidFill>
              </a:rPr>
              <a:t>Reason mathematically </a:t>
            </a:r>
            <a:r>
              <a:rPr lang="en-GB" sz="2700" dirty="0">
                <a:solidFill>
                  <a:prstClr val="black"/>
                </a:solidFill>
              </a:rPr>
              <a:t>by following a line of enquiry... and developing an argument, justification or proof using mathematical language</a:t>
            </a:r>
          </a:p>
          <a:p>
            <a:pPr marL="514350" lvl="0" indent="-514350">
              <a:lnSpc>
                <a:spcPct val="100000"/>
              </a:lnSpc>
              <a:spcBef>
                <a:spcPct val="20000"/>
              </a:spcBef>
              <a:buFont typeface="Wingdings" pitchFamily="2" charset="2"/>
              <a:buChar char="v"/>
            </a:pPr>
            <a:endParaRPr lang="en-GB" sz="2700" dirty="0">
              <a:solidFill>
                <a:prstClr val="black"/>
              </a:solidFill>
            </a:endParaRPr>
          </a:p>
          <a:p>
            <a:pPr>
              <a:lnSpc>
                <a:spcPct val="100000"/>
              </a:lnSpc>
              <a:spcBef>
                <a:spcPct val="20000"/>
              </a:spcBef>
            </a:pPr>
            <a:r>
              <a:rPr lang="en-GB" sz="2700" dirty="0">
                <a:solidFill>
                  <a:prstClr val="black"/>
                </a:solidFill>
              </a:rPr>
              <a:t>Can </a:t>
            </a:r>
            <a:r>
              <a:rPr lang="en-GB" sz="2700" b="1" dirty="0">
                <a:solidFill>
                  <a:prstClr val="black"/>
                </a:solidFill>
              </a:rPr>
              <a:t>solve problems</a:t>
            </a:r>
            <a:r>
              <a:rPr lang="en-GB" sz="2700" dirty="0">
                <a:solidFill>
                  <a:prstClr val="black"/>
                </a:solidFill>
              </a:rPr>
              <a:t> by </a:t>
            </a:r>
            <a:r>
              <a:rPr lang="en-GB" sz="2700" b="1" dirty="0">
                <a:solidFill>
                  <a:prstClr val="black"/>
                </a:solidFill>
              </a:rPr>
              <a:t>applying </a:t>
            </a:r>
            <a:r>
              <a:rPr lang="en-GB" sz="2700" dirty="0">
                <a:solidFill>
                  <a:prstClr val="black"/>
                </a:solidFill>
              </a:rPr>
              <a:t>their maths to a variety of problems.</a:t>
            </a:r>
            <a:endParaRPr lang="en-GB" sz="2700" b="1" dirty="0">
              <a:solidFill>
                <a:prstClr val="black"/>
              </a:solidFill>
            </a:endParaRPr>
          </a:p>
          <a:p>
            <a:endParaRPr lang="en-GB" dirty="0"/>
          </a:p>
        </p:txBody>
      </p:sp>
    </p:spTree>
    <p:extLst>
      <p:ext uri="{BB962C8B-B14F-4D97-AF65-F5344CB8AC3E}">
        <p14:creationId xmlns:p14="http://schemas.microsoft.com/office/powerpoint/2010/main" val="1444402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4" end="4"/>
                                            </p:txEl>
                                          </p:spTgt>
                                        </p:tgtEl>
                                        <p:attrNameLst>
                                          <p:attrName>style.visibility</p:attrName>
                                        </p:attrNameLst>
                                      </p:cBhvr>
                                      <p:to>
                                        <p:strVal val="visible"/>
                                      </p:to>
                                    </p:set>
                                    <p:animEffect transition="in" filter="fade">
                                      <p:cBhvr>
                                        <p:cTn id="14" dur="1000"/>
                                        <p:tgtEl>
                                          <p:spTgt spid="3">
                                            <p:txEl>
                                              <p:pRg st="4" end="4"/>
                                            </p:txEl>
                                          </p:spTgt>
                                        </p:tgtEl>
                                      </p:cBhvr>
                                    </p:animEffect>
                                    <p:anim calcmode="lin" valueType="num">
                                      <p:cBhvr>
                                        <p:cTn id="1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animEffect transition="in" filter="fade">
                                      <p:cBhvr>
                                        <p:cTn id="21" dur="1000"/>
                                        <p:tgtEl>
                                          <p:spTgt spid="3">
                                            <p:txEl>
                                              <p:pRg st="6" end="6"/>
                                            </p:txEl>
                                          </p:spTgt>
                                        </p:tgtEl>
                                      </p:cBhvr>
                                    </p:animEffect>
                                    <p:anim calcmode="lin" valueType="num">
                                      <p:cBhvr>
                                        <p:cTn id="22"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prstClr val="black"/>
                </a:solidFill>
                <a:latin typeface="Calibri"/>
              </a:rPr>
              <a:t>		Good practice in Maths today</a:t>
            </a:r>
            <a:endParaRPr lang="en-GB" dirty="0"/>
          </a:p>
        </p:txBody>
      </p:sp>
      <p:sp>
        <p:nvSpPr>
          <p:cNvPr id="3" name="Content Placeholder 2"/>
          <p:cNvSpPr>
            <a:spLocks noGrp="1"/>
          </p:cNvSpPr>
          <p:nvPr>
            <p:ph idx="1"/>
          </p:nvPr>
        </p:nvSpPr>
        <p:spPr/>
        <p:txBody>
          <a:bodyPr>
            <a:normAutofit/>
          </a:bodyPr>
          <a:lstStyle/>
          <a:p>
            <a:pPr marL="342900" lvl="0" indent="-342900">
              <a:lnSpc>
                <a:spcPct val="100000"/>
              </a:lnSpc>
              <a:spcBef>
                <a:spcPct val="20000"/>
              </a:spcBef>
            </a:pPr>
            <a:r>
              <a:rPr lang="en-GB" sz="3200" dirty="0">
                <a:solidFill>
                  <a:prstClr val="black"/>
                </a:solidFill>
              </a:rPr>
              <a:t>Teaching methods have changed – children now learn </a:t>
            </a:r>
            <a:r>
              <a:rPr lang="en-GB" sz="3200" b="1" dirty="0">
                <a:solidFill>
                  <a:prstClr val="black"/>
                </a:solidFill>
              </a:rPr>
              <a:t>how </a:t>
            </a:r>
            <a:r>
              <a:rPr lang="en-GB" sz="3200" dirty="0">
                <a:solidFill>
                  <a:prstClr val="black"/>
                </a:solidFill>
              </a:rPr>
              <a:t>and </a:t>
            </a:r>
            <a:r>
              <a:rPr lang="en-GB" sz="3200" b="1" dirty="0">
                <a:solidFill>
                  <a:prstClr val="black"/>
                </a:solidFill>
              </a:rPr>
              <a:t>why</a:t>
            </a:r>
            <a:r>
              <a:rPr lang="en-GB" sz="3200" dirty="0">
                <a:solidFill>
                  <a:prstClr val="black"/>
                </a:solidFill>
              </a:rPr>
              <a:t> a method works, rather than simply the method itself.</a:t>
            </a:r>
          </a:p>
          <a:p>
            <a:pPr marL="342900" indent="-342900">
              <a:lnSpc>
                <a:spcPct val="100000"/>
              </a:lnSpc>
              <a:spcBef>
                <a:spcPct val="20000"/>
              </a:spcBef>
            </a:pPr>
            <a:r>
              <a:rPr lang="en-GB" sz="3200" dirty="0">
                <a:solidFill>
                  <a:prstClr val="black"/>
                </a:solidFill>
              </a:rPr>
              <a:t>Today’s lessons are far more concerned with </a:t>
            </a:r>
            <a:r>
              <a:rPr lang="en-GB" sz="3200" b="1" dirty="0">
                <a:solidFill>
                  <a:prstClr val="black"/>
                </a:solidFill>
              </a:rPr>
              <a:t>investigation</a:t>
            </a:r>
            <a:r>
              <a:rPr lang="en-GB" sz="3200" dirty="0">
                <a:solidFill>
                  <a:prstClr val="black"/>
                </a:solidFill>
              </a:rPr>
              <a:t> and </a:t>
            </a:r>
            <a:r>
              <a:rPr lang="en-GB" sz="3200" b="1" dirty="0">
                <a:solidFill>
                  <a:prstClr val="black"/>
                </a:solidFill>
              </a:rPr>
              <a:t>collaboration</a:t>
            </a:r>
            <a:r>
              <a:rPr lang="en-GB" sz="3200" dirty="0">
                <a:solidFill>
                  <a:prstClr val="black"/>
                </a:solidFill>
              </a:rPr>
              <a:t> – lessons are busy and active.</a:t>
            </a:r>
          </a:p>
          <a:p>
            <a:pPr>
              <a:lnSpc>
                <a:spcPct val="80000"/>
              </a:lnSpc>
              <a:spcBef>
                <a:spcPct val="20000"/>
              </a:spcBef>
            </a:pPr>
            <a:r>
              <a:rPr lang="en-GB" sz="3000" b="1" dirty="0">
                <a:solidFill>
                  <a:prstClr val="black"/>
                </a:solidFill>
              </a:rPr>
              <a:t>Problem solve </a:t>
            </a:r>
            <a:r>
              <a:rPr lang="en-GB" sz="3000" dirty="0">
                <a:solidFill>
                  <a:prstClr val="black"/>
                </a:solidFill>
              </a:rPr>
              <a:t>in a </a:t>
            </a:r>
            <a:r>
              <a:rPr lang="en-GB" sz="3000" b="1" dirty="0">
                <a:solidFill>
                  <a:prstClr val="black"/>
                </a:solidFill>
              </a:rPr>
              <a:t>real life context and apply maths to do so. </a:t>
            </a:r>
            <a:endParaRPr lang="en-GB" sz="2000" b="1" dirty="0">
              <a:solidFill>
                <a:prstClr val="black"/>
              </a:solidFill>
            </a:endParaRPr>
          </a:p>
          <a:p>
            <a:pPr marL="342900" indent="-342900">
              <a:lnSpc>
                <a:spcPct val="100000"/>
              </a:lnSpc>
              <a:spcBef>
                <a:spcPct val="20000"/>
              </a:spcBef>
            </a:pPr>
            <a:endParaRPr lang="en-GB" sz="3200" dirty="0">
              <a:solidFill>
                <a:prstClr val="black"/>
              </a:solidFill>
            </a:endParaRPr>
          </a:p>
          <a:p>
            <a:pPr marL="342900" lvl="0" indent="-342900">
              <a:lnSpc>
                <a:spcPct val="100000"/>
              </a:lnSpc>
              <a:spcBef>
                <a:spcPct val="20000"/>
              </a:spcBef>
            </a:pPr>
            <a:endParaRPr lang="en-GB" sz="3200" dirty="0">
              <a:solidFill>
                <a:prstClr val="black"/>
              </a:solidFill>
            </a:endParaRPr>
          </a:p>
          <a:p>
            <a:pPr marL="342900" lvl="0" indent="-342900">
              <a:lnSpc>
                <a:spcPct val="100000"/>
              </a:lnSpc>
              <a:spcBef>
                <a:spcPct val="20000"/>
              </a:spcBef>
            </a:pPr>
            <a:endParaRPr lang="en-GB" sz="3200" dirty="0">
              <a:solidFill>
                <a:prstClr val="black"/>
              </a:solidFill>
            </a:endParaRPr>
          </a:p>
        </p:txBody>
      </p:sp>
    </p:spTree>
    <p:extLst>
      <p:ext uri="{BB962C8B-B14F-4D97-AF65-F5344CB8AC3E}">
        <p14:creationId xmlns:p14="http://schemas.microsoft.com/office/powerpoint/2010/main" val="3657796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Current expectations</a:t>
            </a:r>
          </a:p>
        </p:txBody>
      </p:sp>
      <p:sp>
        <p:nvSpPr>
          <p:cNvPr id="3" name="Content Placeholder 2"/>
          <p:cNvSpPr>
            <a:spLocks noGrp="1"/>
          </p:cNvSpPr>
          <p:nvPr>
            <p:ph idx="1"/>
          </p:nvPr>
        </p:nvSpPr>
        <p:spPr/>
        <p:txBody>
          <a:bodyPr/>
          <a:lstStyle/>
          <a:p>
            <a:pPr lvl="0"/>
            <a:r>
              <a:rPr lang="en-GB" sz="3000" b="1" dirty="0">
                <a:solidFill>
                  <a:prstClr val="black"/>
                </a:solidFill>
              </a:rPr>
              <a:t>Content </a:t>
            </a:r>
            <a:r>
              <a:rPr lang="en-GB" sz="3000" dirty="0">
                <a:solidFill>
                  <a:prstClr val="black"/>
                </a:solidFill>
              </a:rPr>
              <a:t>has generally become </a:t>
            </a:r>
            <a:r>
              <a:rPr lang="en-GB" sz="3000" b="1" dirty="0">
                <a:solidFill>
                  <a:prstClr val="black"/>
                </a:solidFill>
              </a:rPr>
              <a:t>more challenging </a:t>
            </a:r>
            <a:r>
              <a:rPr lang="en-GB" sz="3000" dirty="0">
                <a:solidFill>
                  <a:prstClr val="black"/>
                </a:solidFill>
              </a:rPr>
              <a:t>and </a:t>
            </a:r>
            <a:r>
              <a:rPr lang="en-GB" sz="3000" b="1" dirty="0">
                <a:solidFill>
                  <a:prstClr val="black"/>
                </a:solidFill>
              </a:rPr>
              <a:t>expectations</a:t>
            </a:r>
            <a:r>
              <a:rPr lang="en-GB" sz="3000" dirty="0">
                <a:solidFill>
                  <a:prstClr val="black"/>
                </a:solidFill>
              </a:rPr>
              <a:t> have been </a:t>
            </a:r>
            <a:r>
              <a:rPr lang="en-GB" sz="3000" b="1" dirty="0">
                <a:solidFill>
                  <a:prstClr val="black"/>
                </a:solidFill>
              </a:rPr>
              <a:t>raised</a:t>
            </a:r>
            <a:r>
              <a:rPr lang="en-GB" sz="3000" dirty="0">
                <a:solidFill>
                  <a:prstClr val="black"/>
                </a:solidFill>
              </a:rPr>
              <a:t>.</a:t>
            </a:r>
          </a:p>
          <a:p>
            <a:pPr lvl="0">
              <a:lnSpc>
                <a:spcPct val="110000"/>
              </a:lnSpc>
              <a:spcBef>
                <a:spcPts val="800"/>
              </a:spcBef>
              <a:buClr>
                <a:srgbClr val="4283C4"/>
              </a:buClr>
            </a:pPr>
            <a:r>
              <a:rPr lang="en-GB" altLang="en-US" sz="3000" b="1" dirty="0">
                <a:solidFill>
                  <a:srgbClr val="000000"/>
                </a:solidFill>
                <a:ea typeface="MS PGothic" pitchFamily="34" charset="-128"/>
                <a:cs typeface="Arial" charset="0"/>
              </a:rPr>
              <a:t>Fewer things </a:t>
            </a:r>
            <a:r>
              <a:rPr lang="en-GB" altLang="en-US" sz="3000" dirty="0">
                <a:solidFill>
                  <a:srgbClr val="000000"/>
                </a:solidFill>
                <a:ea typeface="MS PGothic" pitchFamily="34" charset="-128"/>
                <a:cs typeface="Arial" charset="0"/>
              </a:rPr>
              <a:t>in </a:t>
            </a:r>
            <a:r>
              <a:rPr lang="en-GB" altLang="en-US" sz="3000" b="1" dirty="0">
                <a:solidFill>
                  <a:srgbClr val="000000"/>
                </a:solidFill>
                <a:ea typeface="MS PGothic" pitchFamily="34" charset="-128"/>
                <a:cs typeface="Arial" charset="0"/>
              </a:rPr>
              <a:t>more depth </a:t>
            </a:r>
            <a:r>
              <a:rPr lang="en-GB" altLang="en-US" sz="3000" dirty="0">
                <a:solidFill>
                  <a:srgbClr val="000000"/>
                </a:solidFill>
                <a:ea typeface="MS PGothic" pitchFamily="34" charset="-128"/>
                <a:cs typeface="Arial" charset="0"/>
              </a:rPr>
              <a:t>– ‘</a:t>
            </a:r>
            <a:r>
              <a:rPr lang="en-GB" altLang="en-US" sz="3000" b="1" dirty="0">
                <a:solidFill>
                  <a:srgbClr val="000000"/>
                </a:solidFill>
                <a:ea typeface="MS PGothic" pitchFamily="34" charset="-128"/>
                <a:cs typeface="Arial" charset="0"/>
              </a:rPr>
              <a:t>mastery</a:t>
            </a:r>
            <a:r>
              <a:rPr lang="en-GB" altLang="en-US" sz="3000" dirty="0">
                <a:solidFill>
                  <a:srgbClr val="000000"/>
                </a:solidFill>
                <a:ea typeface="MS PGothic" pitchFamily="34" charset="-128"/>
                <a:cs typeface="Arial" charset="0"/>
              </a:rPr>
              <a:t>’</a:t>
            </a:r>
          </a:p>
          <a:p>
            <a:pPr lvl="0">
              <a:lnSpc>
                <a:spcPct val="110000"/>
              </a:lnSpc>
              <a:spcBef>
                <a:spcPts val="800"/>
              </a:spcBef>
              <a:buClr>
                <a:srgbClr val="4283C4"/>
              </a:buClr>
            </a:pPr>
            <a:r>
              <a:rPr lang="en-GB" altLang="en-US" sz="3000" dirty="0">
                <a:solidFill>
                  <a:srgbClr val="000000"/>
                </a:solidFill>
                <a:ea typeface="MS PGothic" pitchFamily="34" charset="-128"/>
                <a:cs typeface="Arial" charset="0"/>
              </a:rPr>
              <a:t>Firmer foundations with </a:t>
            </a:r>
            <a:r>
              <a:rPr lang="en-GB" altLang="en-US" sz="3000" b="1" dirty="0">
                <a:solidFill>
                  <a:srgbClr val="000000"/>
                </a:solidFill>
                <a:ea typeface="MS PGothic" pitchFamily="34" charset="-128"/>
                <a:cs typeface="Arial" charset="0"/>
              </a:rPr>
              <a:t>less acceleration </a:t>
            </a:r>
          </a:p>
          <a:p>
            <a:pPr lvl="0"/>
            <a:r>
              <a:rPr lang="en-GB" altLang="en-US" sz="3000" b="1" dirty="0">
                <a:solidFill>
                  <a:srgbClr val="000000"/>
                </a:solidFill>
                <a:ea typeface="MS PGothic" pitchFamily="34" charset="-128"/>
                <a:cs typeface="Arial" charset="0"/>
              </a:rPr>
              <a:t>Earlier</a:t>
            </a:r>
            <a:r>
              <a:rPr lang="en-GB" altLang="en-US" sz="3000" dirty="0">
                <a:solidFill>
                  <a:srgbClr val="000000"/>
                </a:solidFill>
                <a:ea typeface="MS PGothic" pitchFamily="34" charset="-128"/>
                <a:cs typeface="Arial" charset="0"/>
              </a:rPr>
              <a:t> and more </a:t>
            </a:r>
            <a:r>
              <a:rPr lang="en-GB" altLang="en-US" sz="3000" b="1" dirty="0">
                <a:solidFill>
                  <a:srgbClr val="000000"/>
                </a:solidFill>
                <a:ea typeface="MS PGothic" pitchFamily="34" charset="-128"/>
                <a:cs typeface="Arial" charset="0"/>
              </a:rPr>
              <a:t>challenging</a:t>
            </a:r>
            <a:r>
              <a:rPr lang="en-GB" altLang="en-US" sz="3000" dirty="0">
                <a:solidFill>
                  <a:srgbClr val="000000"/>
                </a:solidFill>
                <a:ea typeface="MS PGothic" pitchFamily="34" charset="-128"/>
                <a:cs typeface="Arial" charset="0"/>
              </a:rPr>
              <a:t> </a:t>
            </a:r>
            <a:r>
              <a:rPr lang="en-GB" altLang="en-US" sz="3000" b="1" dirty="0">
                <a:solidFill>
                  <a:srgbClr val="000000"/>
                </a:solidFill>
                <a:ea typeface="MS PGothic" pitchFamily="34" charset="-128"/>
                <a:cs typeface="Arial" charset="0"/>
              </a:rPr>
              <a:t>requirements</a:t>
            </a:r>
            <a:r>
              <a:rPr lang="en-GB" altLang="en-US" sz="3000" dirty="0">
                <a:solidFill>
                  <a:srgbClr val="000000"/>
                </a:solidFill>
                <a:ea typeface="MS PGothic" pitchFamily="34" charset="-128"/>
                <a:cs typeface="Arial" charset="0"/>
              </a:rPr>
              <a:t> for </a:t>
            </a:r>
            <a:r>
              <a:rPr lang="en-GB" altLang="en-US" sz="3000" b="1" dirty="0">
                <a:solidFill>
                  <a:srgbClr val="000000"/>
                </a:solidFill>
                <a:ea typeface="MS PGothic" pitchFamily="34" charset="-128"/>
                <a:cs typeface="Arial" charset="0"/>
              </a:rPr>
              <a:t>multiplication tables </a:t>
            </a:r>
          </a:p>
          <a:p>
            <a:pPr lvl="0">
              <a:lnSpc>
                <a:spcPct val="110000"/>
              </a:lnSpc>
              <a:spcBef>
                <a:spcPts val="800"/>
              </a:spcBef>
              <a:buClr>
                <a:srgbClr val="4283C4"/>
              </a:buClr>
            </a:pPr>
            <a:r>
              <a:rPr lang="en-GB" altLang="en-US" sz="3000" dirty="0">
                <a:solidFill>
                  <a:srgbClr val="000000"/>
                </a:solidFill>
                <a:ea typeface="MS PGothic" pitchFamily="34" charset="-128"/>
                <a:cs typeface="Arial" charset="0"/>
              </a:rPr>
              <a:t>More emphasis on </a:t>
            </a:r>
            <a:r>
              <a:rPr lang="en-GB" altLang="en-US" sz="3000" b="1" dirty="0">
                <a:solidFill>
                  <a:srgbClr val="000000"/>
                </a:solidFill>
                <a:ea typeface="MS PGothic" pitchFamily="34" charset="-128"/>
                <a:cs typeface="Arial" charset="0"/>
              </a:rPr>
              <a:t>problem solving </a:t>
            </a:r>
            <a:r>
              <a:rPr lang="en-GB" altLang="en-US" sz="3000" dirty="0">
                <a:solidFill>
                  <a:srgbClr val="000000"/>
                </a:solidFill>
                <a:ea typeface="MS PGothic" pitchFamily="34" charset="-128"/>
                <a:cs typeface="Arial" charset="0"/>
              </a:rPr>
              <a:t>and </a:t>
            </a:r>
            <a:r>
              <a:rPr lang="en-GB" altLang="en-US" sz="3000" b="1" dirty="0">
                <a:solidFill>
                  <a:srgbClr val="000000"/>
                </a:solidFill>
                <a:ea typeface="MS PGothic" pitchFamily="34" charset="-128"/>
                <a:cs typeface="Arial" charset="0"/>
              </a:rPr>
              <a:t>reasoning, using mathematical vocabulary to communicate, justify or prove</a:t>
            </a:r>
          </a:p>
        </p:txBody>
      </p:sp>
    </p:spTree>
    <p:extLst>
      <p:ext uri="{BB962C8B-B14F-4D97-AF65-F5344CB8AC3E}">
        <p14:creationId xmlns:p14="http://schemas.microsoft.com/office/powerpoint/2010/main" val="3750512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FC911-BC2B-40E8-8968-14A8DB2672C0}"/>
              </a:ext>
            </a:extLst>
          </p:cNvPr>
          <p:cNvSpPr>
            <a:spLocks noGrp="1"/>
          </p:cNvSpPr>
          <p:nvPr>
            <p:ph type="title"/>
          </p:nvPr>
        </p:nvSpPr>
        <p:spPr/>
        <p:txBody>
          <a:bodyPr/>
          <a:lstStyle/>
          <a:p>
            <a:r>
              <a:rPr lang="en-GB" dirty="0"/>
              <a:t>Year 1 and 2 expectations</a:t>
            </a:r>
          </a:p>
        </p:txBody>
      </p:sp>
      <p:sp>
        <p:nvSpPr>
          <p:cNvPr id="3" name="Content Placeholder 2">
            <a:extLst>
              <a:ext uri="{FF2B5EF4-FFF2-40B4-BE49-F238E27FC236}">
                <a16:creationId xmlns:a16="http://schemas.microsoft.com/office/drawing/2014/main" id="{03568A2D-3B85-4292-970B-01C3D5DFA1D8}"/>
              </a:ext>
            </a:extLst>
          </p:cNvPr>
          <p:cNvSpPr>
            <a:spLocks noGrp="1"/>
          </p:cNvSpPr>
          <p:nvPr>
            <p:ph idx="1"/>
          </p:nvPr>
        </p:nvSpPr>
        <p:spPr/>
        <p:txBody>
          <a:bodyPr/>
          <a:lstStyle/>
          <a:p>
            <a:r>
              <a:rPr lang="en-GB" dirty="0"/>
              <a:t>You can view the expectations for your children in Year 1 and 2 on the school website. You can take a copy of these expectations from the session today. </a:t>
            </a:r>
          </a:p>
        </p:txBody>
      </p:sp>
    </p:spTree>
    <p:extLst>
      <p:ext uri="{BB962C8B-B14F-4D97-AF65-F5344CB8AC3E}">
        <p14:creationId xmlns:p14="http://schemas.microsoft.com/office/powerpoint/2010/main" val="31347647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Addition</a:t>
            </a:r>
          </a:p>
        </p:txBody>
      </p:sp>
      <p:sp>
        <p:nvSpPr>
          <p:cNvPr id="3" name="Content Placeholder 2"/>
          <p:cNvSpPr>
            <a:spLocks noGrp="1"/>
          </p:cNvSpPr>
          <p:nvPr>
            <p:ph idx="1"/>
          </p:nvPr>
        </p:nvSpPr>
        <p:spPr/>
        <p:txBody>
          <a:bodyPr/>
          <a:lstStyle/>
          <a:p>
            <a:r>
              <a:rPr lang="en-GB" dirty="0"/>
              <a:t>When beginning to learn to add 2 numbers or amounts, most children use a strategy called ‘</a:t>
            </a:r>
            <a:r>
              <a:rPr lang="en-GB" b="1" dirty="0"/>
              <a:t>counting all</a:t>
            </a:r>
            <a:r>
              <a:rPr lang="en-GB" dirty="0"/>
              <a:t>’</a:t>
            </a:r>
          </a:p>
          <a:p>
            <a:r>
              <a:rPr lang="en-GB" dirty="0"/>
              <a:t>In Y1 children are taught to relate addition to ‘</a:t>
            </a:r>
            <a:r>
              <a:rPr lang="en-GB" b="1" dirty="0"/>
              <a:t>counting on</a:t>
            </a:r>
            <a:r>
              <a:rPr lang="en-GB" dirty="0"/>
              <a:t>’ and they begin to use a number line alongside practical resources to support addition</a:t>
            </a:r>
          </a:p>
          <a:p>
            <a:endParaRPr lang="en-GB" dirty="0"/>
          </a:p>
        </p:txBody>
      </p:sp>
    </p:spTree>
    <p:extLst>
      <p:ext uri="{BB962C8B-B14F-4D97-AF65-F5344CB8AC3E}">
        <p14:creationId xmlns:p14="http://schemas.microsoft.com/office/powerpoint/2010/main" val="10292078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Counting on using a number line</a:t>
            </a:r>
          </a:p>
        </p:txBody>
      </p:sp>
      <p:sp>
        <p:nvSpPr>
          <p:cNvPr id="5" name="Content Placeholder 4"/>
          <p:cNvSpPr>
            <a:spLocks noGrp="1"/>
          </p:cNvSpPr>
          <p:nvPr>
            <p:ph idx="1"/>
          </p:nvPr>
        </p:nvSpPr>
        <p:spPr/>
        <p:txBody>
          <a:bodyPr>
            <a:normAutofit/>
          </a:bodyPr>
          <a:lstStyle/>
          <a:p>
            <a:pPr marL="914400" indent="-914400" algn="ctr">
              <a:buAutoNum type="arabicPlain" startAt="4"/>
            </a:pPr>
            <a:r>
              <a:rPr lang="en-GB" sz="5400" b="1" dirty="0"/>
              <a:t>+  3  =</a:t>
            </a:r>
          </a:p>
          <a:p>
            <a:pPr marL="914400" indent="-914400" algn="ctr">
              <a:buNone/>
            </a:pPr>
            <a:endParaRPr lang="en-GB" sz="5400" b="1" dirty="0"/>
          </a:p>
        </p:txBody>
      </p:sp>
      <p:pic>
        <p:nvPicPr>
          <p:cNvPr id="7" name="Picture 6" descr="http://t0.gstatic.com/images?q=tbn:ANd9GcRhHD-sPm6d5y0HvZZUzdTAa9D1cDVJdevmwh_Pz8kKzf7OmbXmJQ:cdn.shopify.com/s/files/1/0281/7132/files/Number_Line_counting_on_larger_number_large.png%3F1896">
            <a:hlinkClick r:id="rId3"/>
          </p:cNvPr>
          <p:cNvPicPr/>
          <p:nvPr/>
        </p:nvPicPr>
        <p:blipFill>
          <a:blip r:embed="rId4" cstate="print"/>
          <a:srcRect/>
          <a:stretch>
            <a:fillRect/>
          </a:stretch>
        </p:blipFill>
        <p:spPr bwMode="auto">
          <a:xfrm>
            <a:off x="3719736" y="3429000"/>
            <a:ext cx="4572000" cy="1009650"/>
          </a:xfrm>
          <a:prstGeom prst="rect">
            <a:avLst/>
          </a:prstGeom>
          <a:noFill/>
          <a:ln w="9525">
            <a:noFill/>
            <a:miter lim="800000"/>
            <a:headEnd/>
            <a:tailEnd/>
          </a:ln>
        </p:spPr>
      </p:pic>
    </p:spTree>
    <p:extLst>
      <p:ext uri="{BB962C8B-B14F-4D97-AF65-F5344CB8AC3E}">
        <p14:creationId xmlns:p14="http://schemas.microsoft.com/office/powerpoint/2010/main" val="186437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t>Partitioning</a:t>
            </a:r>
          </a:p>
        </p:txBody>
      </p:sp>
      <p:sp>
        <p:nvSpPr>
          <p:cNvPr id="3" name="Content Placeholder 2"/>
          <p:cNvSpPr>
            <a:spLocks noGrp="1"/>
          </p:cNvSpPr>
          <p:nvPr>
            <p:ph idx="1"/>
          </p:nvPr>
        </p:nvSpPr>
        <p:spPr/>
        <p:txBody>
          <a:bodyPr/>
          <a:lstStyle/>
          <a:p>
            <a:r>
              <a:rPr lang="en-GB" dirty="0"/>
              <a:t>Splitting a number into its tens and ones (or units as we used to call them) and understanding the worth of each digit.</a:t>
            </a:r>
          </a:p>
          <a:p>
            <a:r>
              <a:rPr lang="en-GB" dirty="0"/>
              <a:t>In school we use a variety of equipment (known as </a:t>
            </a:r>
            <a:r>
              <a:rPr lang="en-GB" dirty="0" err="1"/>
              <a:t>manipulatives</a:t>
            </a:r>
            <a:r>
              <a:rPr lang="en-GB" dirty="0"/>
              <a:t>) that illustrates this.</a:t>
            </a:r>
          </a:p>
        </p:txBody>
      </p:sp>
    </p:spTree>
    <p:extLst>
      <p:ext uri="{BB962C8B-B14F-4D97-AF65-F5344CB8AC3E}">
        <p14:creationId xmlns:p14="http://schemas.microsoft.com/office/powerpoint/2010/main" val="19668120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Partitioning</a:t>
            </a:r>
          </a:p>
        </p:txBody>
      </p:sp>
      <p:pic>
        <p:nvPicPr>
          <p:cNvPr id="4" name="Content Placeholder 3" descr="C:\Users\rs\AppData\Local\Microsoft\Windows\Temporary Internet Files\Content.IE5\E9TI921M\10.png"/>
          <p:cNvPicPr>
            <a:picLocks noGrp="1"/>
          </p:cNvPicPr>
          <p:nvPr>
            <p:ph idx="1"/>
          </p:nvPr>
        </p:nvPicPr>
        <p:blipFill>
          <a:blip r:embed="rId2" cstate="print"/>
          <a:srcRect/>
          <a:stretch>
            <a:fillRect/>
          </a:stretch>
        </p:blipFill>
        <p:spPr bwMode="auto">
          <a:xfrm>
            <a:off x="6816080" y="4005064"/>
            <a:ext cx="792088" cy="2232248"/>
          </a:xfrm>
          <a:prstGeom prst="rect">
            <a:avLst/>
          </a:prstGeom>
          <a:noFill/>
          <a:ln w="9525">
            <a:noFill/>
            <a:miter lim="800000"/>
            <a:headEnd/>
            <a:tailEnd/>
          </a:ln>
        </p:spPr>
      </p:pic>
      <p:pic>
        <p:nvPicPr>
          <p:cNvPr id="5" name="Content Placeholder 3" descr="C:\Users\rs\AppData\Local\Microsoft\Windows\Temporary Internet Files\Content.IE5\E9TI921M\10.png"/>
          <p:cNvPicPr>
            <a:picLocks/>
          </p:cNvPicPr>
          <p:nvPr/>
        </p:nvPicPr>
        <p:blipFill>
          <a:blip r:embed="rId2" cstate="print"/>
          <a:srcRect/>
          <a:stretch>
            <a:fillRect/>
          </a:stretch>
        </p:blipFill>
        <p:spPr bwMode="auto">
          <a:xfrm>
            <a:off x="7752184" y="4005064"/>
            <a:ext cx="792088" cy="2232248"/>
          </a:xfrm>
          <a:prstGeom prst="rect">
            <a:avLst/>
          </a:prstGeom>
          <a:noFill/>
          <a:ln w="9525">
            <a:noFill/>
            <a:miter lim="800000"/>
            <a:headEnd/>
            <a:tailEnd/>
          </a:ln>
        </p:spPr>
      </p:pic>
      <p:pic>
        <p:nvPicPr>
          <p:cNvPr id="6" name="Picture 5" descr="C:\Users\rs\AppData\Local\Microsoft\Windows\Temporary Internet Files\Content.IE5\ZGIGSNFH\05.png"/>
          <p:cNvPicPr/>
          <p:nvPr/>
        </p:nvPicPr>
        <p:blipFill>
          <a:blip r:embed="rId3" cstate="print"/>
          <a:srcRect/>
          <a:stretch>
            <a:fillRect/>
          </a:stretch>
        </p:blipFill>
        <p:spPr bwMode="auto">
          <a:xfrm>
            <a:off x="8688288" y="5085184"/>
            <a:ext cx="799356" cy="1152128"/>
          </a:xfrm>
          <a:prstGeom prst="rect">
            <a:avLst/>
          </a:prstGeom>
          <a:noFill/>
          <a:ln w="9525">
            <a:noFill/>
            <a:miter lim="800000"/>
            <a:headEnd/>
            <a:tailEnd/>
          </a:ln>
        </p:spPr>
      </p:pic>
      <p:pic>
        <p:nvPicPr>
          <p:cNvPr id="7" name="Picture 6" descr="http://t3.gstatic.com/images?q=tbn:ANd9GcTtbMP1dKiqK_zfcM1LTDk_DIy9AO7isryb7XLM9lNmk47kYvfmmg:www.tvdsb.ca/webpages/cmacintosh/imageGallery/Math/Place%2520Value/arrow%2520cards.jpg">
            <a:hlinkClick r:id="rId4"/>
          </p:cNvPr>
          <p:cNvPicPr/>
          <p:nvPr/>
        </p:nvPicPr>
        <p:blipFill>
          <a:blip r:embed="rId5" cstate="print"/>
          <a:srcRect/>
          <a:stretch>
            <a:fillRect/>
          </a:stretch>
        </p:blipFill>
        <p:spPr bwMode="auto">
          <a:xfrm>
            <a:off x="2927649" y="2060848"/>
            <a:ext cx="1896745" cy="1733550"/>
          </a:xfrm>
          <a:prstGeom prst="rect">
            <a:avLst/>
          </a:prstGeom>
          <a:noFill/>
          <a:ln w="9525">
            <a:noFill/>
            <a:miter lim="800000"/>
            <a:headEnd/>
            <a:tailEnd/>
          </a:ln>
        </p:spPr>
      </p:pic>
    </p:spTree>
    <p:extLst>
      <p:ext uri="{BB962C8B-B14F-4D97-AF65-F5344CB8AC3E}">
        <p14:creationId xmlns:p14="http://schemas.microsoft.com/office/powerpoint/2010/main" val="20301184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Number bonds</a:t>
            </a:r>
          </a:p>
        </p:txBody>
      </p:sp>
      <p:sp>
        <p:nvSpPr>
          <p:cNvPr id="3" name="Content Placeholder 2"/>
          <p:cNvSpPr>
            <a:spLocks noGrp="1"/>
          </p:cNvSpPr>
          <p:nvPr>
            <p:ph idx="1"/>
          </p:nvPr>
        </p:nvSpPr>
        <p:spPr/>
        <p:txBody>
          <a:bodyPr/>
          <a:lstStyle/>
          <a:p>
            <a:r>
              <a:rPr lang="en-GB" dirty="0"/>
              <a:t>During Year 1, your child will start to learn their number bonds to 10.</a:t>
            </a:r>
          </a:p>
          <a:p>
            <a:r>
              <a:rPr lang="en-GB" dirty="0"/>
              <a:t>Really useful facts for your child to learn and remember</a:t>
            </a:r>
          </a:p>
          <a:p>
            <a:r>
              <a:rPr lang="en-GB" dirty="0"/>
              <a:t>Lots of different </a:t>
            </a:r>
            <a:r>
              <a:rPr lang="en-GB" dirty="0" err="1"/>
              <a:t>manipulatives</a:t>
            </a:r>
            <a:r>
              <a:rPr lang="en-GB" dirty="0"/>
              <a:t> to help them practise and recall these</a:t>
            </a:r>
          </a:p>
        </p:txBody>
      </p:sp>
    </p:spTree>
    <p:extLst>
      <p:ext uri="{BB962C8B-B14F-4D97-AF65-F5344CB8AC3E}">
        <p14:creationId xmlns:p14="http://schemas.microsoft.com/office/powerpoint/2010/main" val="27270518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Subtraction</a:t>
            </a:r>
            <a:endParaRPr lang="en-GB" dirty="0"/>
          </a:p>
        </p:txBody>
      </p:sp>
      <p:sp>
        <p:nvSpPr>
          <p:cNvPr id="3" name="Content Placeholder 2"/>
          <p:cNvSpPr>
            <a:spLocks noGrp="1"/>
          </p:cNvSpPr>
          <p:nvPr>
            <p:ph idx="1"/>
          </p:nvPr>
        </p:nvSpPr>
        <p:spPr/>
        <p:txBody>
          <a:bodyPr/>
          <a:lstStyle/>
          <a:p>
            <a:r>
              <a:rPr lang="en-GB" dirty="0"/>
              <a:t>Learning about subtraction in a broader sense.</a:t>
            </a:r>
          </a:p>
          <a:p>
            <a:r>
              <a:rPr lang="en-GB" dirty="0"/>
              <a:t>Still working with </a:t>
            </a:r>
            <a:r>
              <a:rPr lang="en-GB" dirty="0" err="1"/>
              <a:t>manipulatives</a:t>
            </a:r>
            <a:endParaRPr lang="en-GB" dirty="0"/>
          </a:p>
          <a:p>
            <a:r>
              <a:rPr lang="en-GB" dirty="0"/>
              <a:t>Using a number line to subtract</a:t>
            </a:r>
          </a:p>
          <a:p>
            <a:endParaRPr lang="en-GB" dirty="0"/>
          </a:p>
          <a:p>
            <a:pPr marL="0" indent="0">
              <a:buNone/>
            </a:pPr>
            <a:endParaRPr lang="en-GB" dirty="0"/>
          </a:p>
          <a:p>
            <a:r>
              <a:rPr lang="en-GB" dirty="0"/>
              <a:t>The number line (and later the 100 square), helps children to use counting back as a means of calculating</a:t>
            </a:r>
          </a:p>
        </p:txBody>
      </p:sp>
      <p:pic>
        <p:nvPicPr>
          <p:cNvPr id="5" name="Picture 4" descr="http://webfronter.com/bromley/bickleyprimary/other/subtract%20number%20line.bmp"/>
          <p:cNvPicPr/>
          <p:nvPr/>
        </p:nvPicPr>
        <p:blipFill rotWithShape="1">
          <a:blip r:embed="rId2" cstate="print">
            <a:extLst>
              <a:ext uri="{28A0092B-C50C-407E-A947-70E740481C1C}">
                <a14:useLocalDpi xmlns:a14="http://schemas.microsoft.com/office/drawing/2010/main" val="0"/>
              </a:ext>
            </a:extLst>
          </a:blip>
          <a:srcRect l="5655" t="16262" r="-5655" b="34172"/>
          <a:stretch/>
        </p:blipFill>
        <p:spPr bwMode="auto">
          <a:xfrm>
            <a:off x="3215681" y="3573016"/>
            <a:ext cx="5725795" cy="84201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5552015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Early Multiplication</a:t>
            </a:r>
          </a:p>
        </p:txBody>
      </p:sp>
      <p:sp>
        <p:nvSpPr>
          <p:cNvPr id="3" name="Content Placeholder 2"/>
          <p:cNvSpPr>
            <a:spLocks noGrp="1"/>
          </p:cNvSpPr>
          <p:nvPr>
            <p:ph idx="1"/>
          </p:nvPr>
        </p:nvSpPr>
        <p:spPr>
          <a:xfrm>
            <a:off x="1919536" y="1556793"/>
            <a:ext cx="8229600" cy="4525963"/>
          </a:xfrm>
        </p:spPr>
        <p:txBody>
          <a:bodyPr/>
          <a:lstStyle/>
          <a:p>
            <a:r>
              <a:rPr lang="en-GB" dirty="0"/>
              <a:t>Multiplication as repeated addition</a:t>
            </a:r>
          </a:p>
          <a:p>
            <a:endParaRPr lang="en-GB" dirty="0"/>
          </a:p>
          <a:p>
            <a:endParaRPr lang="en-GB" dirty="0"/>
          </a:p>
          <a:p>
            <a:endParaRPr lang="en-GB" dirty="0"/>
          </a:p>
          <a:p>
            <a:pPr marL="0" indent="0">
              <a:buNone/>
            </a:pPr>
            <a:r>
              <a:rPr lang="en-GB" dirty="0"/>
              <a:t>          4        +        4          +        4        =     12</a:t>
            </a:r>
          </a:p>
          <a:p>
            <a:pPr marL="0" indent="0">
              <a:buNone/>
            </a:pPr>
            <a:endParaRPr lang="en-GB" dirty="0"/>
          </a:p>
          <a:p>
            <a:pPr marL="0" indent="0">
              <a:buNone/>
            </a:pPr>
            <a:r>
              <a:rPr lang="en-GB" dirty="0"/>
              <a:t>     3 groups of 4       OR          3 x 4        =      12</a:t>
            </a:r>
          </a:p>
        </p:txBody>
      </p:sp>
      <p:sp>
        <p:nvSpPr>
          <p:cNvPr id="4" name="Oval 3"/>
          <p:cNvSpPr/>
          <p:nvPr/>
        </p:nvSpPr>
        <p:spPr>
          <a:xfrm>
            <a:off x="2423592" y="2564904"/>
            <a:ext cx="1214446" cy="1071570"/>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defPPr>
              <a:defRPr lang="th-TH"/>
            </a:defPPr>
            <a:lvl1pPr marL="0" algn="l" defTabSz="914400" rtl="0" eaLnBrk="1" latinLnBrk="0" hangingPunct="1">
              <a:defRPr sz="2800" kern="1200">
                <a:solidFill>
                  <a:schemeClr val="dk1"/>
                </a:solidFill>
                <a:latin typeface="+mn-lt"/>
                <a:ea typeface="+mn-ea"/>
                <a:cs typeface="+mn-cs"/>
              </a:defRPr>
            </a:lvl1pPr>
            <a:lvl2pPr marL="457200" algn="l" defTabSz="914400" rtl="0" eaLnBrk="1" latinLnBrk="0" hangingPunct="1">
              <a:defRPr sz="2800" kern="1200">
                <a:solidFill>
                  <a:schemeClr val="dk1"/>
                </a:solidFill>
                <a:latin typeface="+mn-lt"/>
                <a:ea typeface="+mn-ea"/>
                <a:cs typeface="+mn-cs"/>
              </a:defRPr>
            </a:lvl2pPr>
            <a:lvl3pPr marL="914400" algn="l" defTabSz="914400" rtl="0" eaLnBrk="1" latinLnBrk="0" hangingPunct="1">
              <a:defRPr sz="2800" kern="1200">
                <a:solidFill>
                  <a:schemeClr val="dk1"/>
                </a:solidFill>
                <a:latin typeface="+mn-lt"/>
                <a:ea typeface="+mn-ea"/>
                <a:cs typeface="+mn-cs"/>
              </a:defRPr>
            </a:lvl3pPr>
            <a:lvl4pPr marL="1371600" algn="l" defTabSz="914400" rtl="0" eaLnBrk="1" latinLnBrk="0" hangingPunct="1">
              <a:defRPr sz="2800" kern="1200">
                <a:solidFill>
                  <a:schemeClr val="dk1"/>
                </a:solidFill>
                <a:latin typeface="+mn-lt"/>
                <a:ea typeface="+mn-ea"/>
                <a:cs typeface="+mn-cs"/>
              </a:defRPr>
            </a:lvl4pPr>
            <a:lvl5pPr marL="1828800" algn="l" defTabSz="914400" rtl="0" eaLnBrk="1" latinLnBrk="0" hangingPunct="1">
              <a:defRPr sz="2800" kern="1200">
                <a:solidFill>
                  <a:schemeClr val="dk1"/>
                </a:solidFill>
                <a:latin typeface="+mn-lt"/>
                <a:ea typeface="+mn-ea"/>
                <a:cs typeface="+mn-cs"/>
              </a:defRPr>
            </a:lvl5pPr>
            <a:lvl6pPr marL="2286000" algn="l" defTabSz="914400" rtl="0" eaLnBrk="1" latinLnBrk="0" hangingPunct="1">
              <a:defRPr sz="2800" kern="1200">
                <a:solidFill>
                  <a:schemeClr val="dk1"/>
                </a:solidFill>
                <a:latin typeface="+mn-lt"/>
                <a:ea typeface="+mn-ea"/>
                <a:cs typeface="+mn-cs"/>
              </a:defRPr>
            </a:lvl6pPr>
            <a:lvl7pPr marL="2743200" algn="l" defTabSz="914400" rtl="0" eaLnBrk="1" latinLnBrk="0" hangingPunct="1">
              <a:defRPr sz="2800" kern="1200">
                <a:solidFill>
                  <a:schemeClr val="dk1"/>
                </a:solidFill>
                <a:latin typeface="+mn-lt"/>
                <a:ea typeface="+mn-ea"/>
                <a:cs typeface="+mn-cs"/>
              </a:defRPr>
            </a:lvl7pPr>
            <a:lvl8pPr marL="3200400" algn="l" defTabSz="914400" rtl="0" eaLnBrk="1" latinLnBrk="0" hangingPunct="1">
              <a:defRPr sz="2800" kern="1200">
                <a:solidFill>
                  <a:schemeClr val="dk1"/>
                </a:solidFill>
                <a:latin typeface="+mn-lt"/>
                <a:ea typeface="+mn-ea"/>
                <a:cs typeface="+mn-cs"/>
              </a:defRPr>
            </a:lvl8pPr>
            <a:lvl9pPr marL="3657600" algn="l" defTabSz="914400" rtl="0" eaLnBrk="1" latinLnBrk="0" hangingPunct="1">
              <a:defRPr sz="2800" kern="1200">
                <a:solidFill>
                  <a:schemeClr val="dk1"/>
                </a:solidFill>
                <a:latin typeface="+mn-lt"/>
                <a:ea typeface="+mn-ea"/>
                <a:cs typeface="+mn-cs"/>
              </a:defRPr>
            </a:lvl9pPr>
          </a:lstStyle>
          <a:p>
            <a:pPr algn="ctr"/>
            <a:endParaRPr lang="th-TH"/>
          </a:p>
        </p:txBody>
      </p:sp>
      <p:sp>
        <p:nvSpPr>
          <p:cNvPr id="5" name="Oval 4"/>
          <p:cNvSpPr/>
          <p:nvPr/>
        </p:nvSpPr>
        <p:spPr>
          <a:xfrm>
            <a:off x="2846996" y="2852936"/>
            <a:ext cx="142876" cy="14287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th-TH"/>
            </a:defPPr>
            <a:lvl1pPr marL="0" algn="l" defTabSz="914400" rtl="0" eaLnBrk="1" latinLnBrk="0" hangingPunct="1">
              <a:defRPr sz="2800" kern="1200">
                <a:solidFill>
                  <a:schemeClr val="lt1"/>
                </a:solidFill>
                <a:latin typeface="+mn-lt"/>
                <a:ea typeface="+mn-ea"/>
                <a:cs typeface="+mn-cs"/>
              </a:defRPr>
            </a:lvl1pPr>
            <a:lvl2pPr marL="457200" algn="l" defTabSz="914400" rtl="0" eaLnBrk="1" latinLnBrk="0" hangingPunct="1">
              <a:defRPr sz="2800" kern="1200">
                <a:solidFill>
                  <a:schemeClr val="lt1"/>
                </a:solidFill>
                <a:latin typeface="+mn-lt"/>
                <a:ea typeface="+mn-ea"/>
                <a:cs typeface="+mn-cs"/>
              </a:defRPr>
            </a:lvl2pPr>
            <a:lvl3pPr marL="914400" algn="l" defTabSz="914400" rtl="0" eaLnBrk="1" latinLnBrk="0" hangingPunct="1">
              <a:defRPr sz="2800" kern="1200">
                <a:solidFill>
                  <a:schemeClr val="lt1"/>
                </a:solidFill>
                <a:latin typeface="+mn-lt"/>
                <a:ea typeface="+mn-ea"/>
                <a:cs typeface="+mn-cs"/>
              </a:defRPr>
            </a:lvl3pPr>
            <a:lvl4pPr marL="1371600" algn="l" defTabSz="914400" rtl="0" eaLnBrk="1" latinLnBrk="0" hangingPunct="1">
              <a:defRPr sz="2800" kern="1200">
                <a:solidFill>
                  <a:schemeClr val="lt1"/>
                </a:solidFill>
                <a:latin typeface="+mn-lt"/>
                <a:ea typeface="+mn-ea"/>
                <a:cs typeface="+mn-cs"/>
              </a:defRPr>
            </a:lvl4pPr>
            <a:lvl5pPr marL="1828800" algn="l" defTabSz="914400" rtl="0" eaLnBrk="1" latinLnBrk="0" hangingPunct="1">
              <a:defRPr sz="2800" kern="1200">
                <a:solidFill>
                  <a:schemeClr val="lt1"/>
                </a:solidFill>
                <a:latin typeface="+mn-lt"/>
                <a:ea typeface="+mn-ea"/>
                <a:cs typeface="+mn-cs"/>
              </a:defRPr>
            </a:lvl5pPr>
            <a:lvl6pPr marL="2286000" algn="l" defTabSz="914400" rtl="0" eaLnBrk="1" latinLnBrk="0" hangingPunct="1">
              <a:defRPr sz="2800" kern="1200">
                <a:solidFill>
                  <a:schemeClr val="lt1"/>
                </a:solidFill>
                <a:latin typeface="+mn-lt"/>
                <a:ea typeface="+mn-ea"/>
                <a:cs typeface="+mn-cs"/>
              </a:defRPr>
            </a:lvl6pPr>
            <a:lvl7pPr marL="2743200" algn="l" defTabSz="914400" rtl="0" eaLnBrk="1" latinLnBrk="0" hangingPunct="1">
              <a:defRPr sz="2800" kern="1200">
                <a:solidFill>
                  <a:schemeClr val="lt1"/>
                </a:solidFill>
                <a:latin typeface="+mn-lt"/>
                <a:ea typeface="+mn-ea"/>
                <a:cs typeface="+mn-cs"/>
              </a:defRPr>
            </a:lvl7pPr>
            <a:lvl8pPr marL="3200400" algn="l" defTabSz="914400" rtl="0" eaLnBrk="1" latinLnBrk="0" hangingPunct="1">
              <a:defRPr sz="2800" kern="1200">
                <a:solidFill>
                  <a:schemeClr val="lt1"/>
                </a:solidFill>
                <a:latin typeface="+mn-lt"/>
                <a:ea typeface="+mn-ea"/>
                <a:cs typeface="+mn-cs"/>
              </a:defRPr>
            </a:lvl8pPr>
            <a:lvl9pPr marL="3657600" algn="l" defTabSz="914400" rtl="0" eaLnBrk="1" latinLnBrk="0" hangingPunct="1">
              <a:defRPr sz="2800" kern="1200">
                <a:solidFill>
                  <a:schemeClr val="lt1"/>
                </a:solidFill>
                <a:latin typeface="+mn-lt"/>
                <a:ea typeface="+mn-ea"/>
                <a:cs typeface="+mn-cs"/>
              </a:defRPr>
            </a:lvl9pPr>
          </a:lstStyle>
          <a:p>
            <a:pPr algn="ctr"/>
            <a:endParaRPr lang="th-TH"/>
          </a:p>
        </p:txBody>
      </p:sp>
      <p:sp>
        <p:nvSpPr>
          <p:cNvPr id="6" name="Oval 5"/>
          <p:cNvSpPr/>
          <p:nvPr/>
        </p:nvSpPr>
        <p:spPr>
          <a:xfrm>
            <a:off x="3179839" y="2852936"/>
            <a:ext cx="142876" cy="14287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th-TH"/>
            </a:defPPr>
            <a:lvl1pPr marL="0" algn="l" defTabSz="914400" rtl="0" eaLnBrk="1" latinLnBrk="0" hangingPunct="1">
              <a:defRPr sz="2800" kern="1200">
                <a:solidFill>
                  <a:schemeClr val="lt1"/>
                </a:solidFill>
                <a:latin typeface="+mn-lt"/>
                <a:ea typeface="+mn-ea"/>
                <a:cs typeface="+mn-cs"/>
              </a:defRPr>
            </a:lvl1pPr>
            <a:lvl2pPr marL="457200" algn="l" defTabSz="914400" rtl="0" eaLnBrk="1" latinLnBrk="0" hangingPunct="1">
              <a:defRPr sz="2800" kern="1200">
                <a:solidFill>
                  <a:schemeClr val="lt1"/>
                </a:solidFill>
                <a:latin typeface="+mn-lt"/>
                <a:ea typeface="+mn-ea"/>
                <a:cs typeface="+mn-cs"/>
              </a:defRPr>
            </a:lvl2pPr>
            <a:lvl3pPr marL="914400" algn="l" defTabSz="914400" rtl="0" eaLnBrk="1" latinLnBrk="0" hangingPunct="1">
              <a:defRPr sz="2800" kern="1200">
                <a:solidFill>
                  <a:schemeClr val="lt1"/>
                </a:solidFill>
                <a:latin typeface="+mn-lt"/>
                <a:ea typeface="+mn-ea"/>
                <a:cs typeface="+mn-cs"/>
              </a:defRPr>
            </a:lvl3pPr>
            <a:lvl4pPr marL="1371600" algn="l" defTabSz="914400" rtl="0" eaLnBrk="1" latinLnBrk="0" hangingPunct="1">
              <a:defRPr sz="2800" kern="1200">
                <a:solidFill>
                  <a:schemeClr val="lt1"/>
                </a:solidFill>
                <a:latin typeface="+mn-lt"/>
                <a:ea typeface="+mn-ea"/>
                <a:cs typeface="+mn-cs"/>
              </a:defRPr>
            </a:lvl4pPr>
            <a:lvl5pPr marL="1828800" algn="l" defTabSz="914400" rtl="0" eaLnBrk="1" latinLnBrk="0" hangingPunct="1">
              <a:defRPr sz="2800" kern="1200">
                <a:solidFill>
                  <a:schemeClr val="lt1"/>
                </a:solidFill>
                <a:latin typeface="+mn-lt"/>
                <a:ea typeface="+mn-ea"/>
                <a:cs typeface="+mn-cs"/>
              </a:defRPr>
            </a:lvl5pPr>
            <a:lvl6pPr marL="2286000" algn="l" defTabSz="914400" rtl="0" eaLnBrk="1" latinLnBrk="0" hangingPunct="1">
              <a:defRPr sz="2800" kern="1200">
                <a:solidFill>
                  <a:schemeClr val="lt1"/>
                </a:solidFill>
                <a:latin typeface="+mn-lt"/>
                <a:ea typeface="+mn-ea"/>
                <a:cs typeface="+mn-cs"/>
              </a:defRPr>
            </a:lvl6pPr>
            <a:lvl7pPr marL="2743200" algn="l" defTabSz="914400" rtl="0" eaLnBrk="1" latinLnBrk="0" hangingPunct="1">
              <a:defRPr sz="2800" kern="1200">
                <a:solidFill>
                  <a:schemeClr val="lt1"/>
                </a:solidFill>
                <a:latin typeface="+mn-lt"/>
                <a:ea typeface="+mn-ea"/>
                <a:cs typeface="+mn-cs"/>
              </a:defRPr>
            </a:lvl7pPr>
            <a:lvl8pPr marL="3200400" algn="l" defTabSz="914400" rtl="0" eaLnBrk="1" latinLnBrk="0" hangingPunct="1">
              <a:defRPr sz="2800" kern="1200">
                <a:solidFill>
                  <a:schemeClr val="lt1"/>
                </a:solidFill>
                <a:latin typeface="+mn-lt"/>
                <a:ea typeface="+mn-ea"/>
                <a:cs typeface="+mn-cs"/>
              </a:defRPr>
            </a:lvl8pPr>
            <a:lvl9pPr marL="3657600" algn="l" defTabSz="914400" rtl="0" eaLnBrk="1" latinLnBrk="0" hangingPunct="1">
              <a:defRPr sz="2800" kern="1200">
                <a:solidFill>
                  <a:schemeClr val="lt1"/>
                </a:solidFill>
                <a:latin typeface="+mn-lt"/>
                <a:ea typeface="+mn-ea"/>
                <a:cs typeface="+mn-cs"/>
              </a:defRPr>
            </a:lvl9pPr>
          </a:lstStyle>
          <a:p>
            <a:pPr algn="ctr"/>
            <a:endParaRPr lang="th-TH"/>
          </a:p>
        </p:txBody>
      </p:sp>
      <p:sp>
        <p:nvSpPr>
          <p:cNvPr id="7" name="Oval 6"/>
          <p:cNvSpPr/>
          <p:nvPr/>
        </p:nvSpPr>
        <p:spPr>
          <a:xfrm>
            <a:off x="2981786" y="3169771"/>
            <a:ext cx="142876" cy="14287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th-TH"/>
            </a:defPPr>
            <a:lvl1pPr marL="0" algn="l" defTabSz="914400" rtl="0" eaLnBrk="1" latinLnBrk="0" hangingPunct="1">
              <a:defRPr sz="2800" kern="1200">
                <a:solidFill>
                  <a:schemeClr val="lt1"/>
                </a:solidFill>
                <a:latin typeface="+mn-lt"/>
                <a:ea typeface="+mn-ea"/>
                <a:cs typeface="+mn-cs"/>
              </a:defRPr>
            </a:lvl1pPr>
            <a:lvl2pPr marL="457200" algn="l" defTabSz="914400" rtl="0" eaLnBrk="1" latinLnBrk="0" hangingPunct="1">
              <a:defRPr sz="2800" kern="1200">
                <a:solidFill>
                  <a:schemeClr val="lt1"/>
                </a:solidFill>
                <a:latin typeface="+mn-lt"/>
                <a:ea typeface="+mn-ea"/>
                <a:cs typeface="+mn-cs"/>
              </a:defRPr>
            </a:lvl2pPr>
            <a:lvl3pPr marL="914400" algn="l" defTabSz="914400" rtl="0" eaLnBrk="1" latinLnBrk="0" hangingPunct="1">
              <a:defRPr sz="2800" kern="1200">
                <a:solidFill>
                  <a:schemeClr val="lt1"/>
                </a:solidFill>
                <a:latin typeface="+mn-lt"/>
                <a:ea typeface="+mn-ea"/>
                <a:cs typeface="+mn-cs"/>
              </a:defRPr>
            </a:lvl3pPr>
            <a:lvl4pPr marL="1371600" algn="l" defTabSz="914400" rtl="0" eaLnBrk="1" latinLnBrk="0" hangingPunct="1">
              <a:defRPr sz="2800" kern="1200">
                <a:solidFill>
                  <a:schemeClr val="lt1"/>
                </a:solidFill>
                <a:latin typeface="+mn-lt"/>
                <a:ea typeface="+mn-ea"/>
                <a:cs typeface="+mn-cs"/>
              </a:defRPr>
            </a:lvl4pPr>
            <a:lvl5pPr marL="1828800" algn="l" defTabSz="914400" rtl="0" eaLnBrk="1" latinLnBrk="0" hangingPunct="1">
              <a:defRPr sz="2800" kern="1200">
                <a:solidFill>
                  <a:schemeClr val="lt1"/>
                </a:solidFill>
                <a:latin typeface="+mn-lt"/>
                <a:ea typeface="+mn-ea"/>
                <a:cs typeface="+mn-cs"/>
              </a:defRPr>
            </a:lvl5pPr>
            <a:lvl6pPr marL="2286000" algn="l" defTabSz="914400" rtl="0" eaLnBrk="1" latinLnBrk="0" hangingPunct="1">
              <a:defRPr sz="2800" kern="1200">
                <a:solidFill>
                  <a:schemeClr val="lt1"/>
                </a:solidFill>
                <a:latin typeface="+mn-lt"/>
                <a:ea typeface="+mn-ea"/>
                <a:cs typeface="+mn-cs"/>
              </a:defRPr>
            </a:lvl6pPr>
            <a:lvl7pPr marL="2743200" algn="l" defTabSz="914400" rtl="0" eaLnBrk="1" latinLnBrk="0" hangingPunct="1">
              <a:defRPr sz="2800" kern="1200">
                <a:solidFill>
                  <a:schemeClr val="lt1"/>
                </a:solidFill>
                <a:latin typeface="+mn-lt"/>
                <a:ea typeface="+mn-ea"/>
                <a:cs typeface="+mn-cs"/>
              </a:defRPr>
            </a:lvl7pPr>
            <a:lvl8pPr marL="3200400" algn="l" defTabSz="914400" rtl="0" eaLnBrk="1" latinLnBrk="0" hangingPunct="1">
              <a:defRPr sz="2800" kern="1200">
                <a:solidFill>
                  <a:schemeClr val="lt1"/>
                </a:solidFill>
                <a:latin typeface="+mn-lt"/>
                <a:ea typeface="+mn-ea"/>
                <a:cs typeface="+mn-cs"/>
              </a:defRPr>
            </a:lvl8pPr>
            <a:lvl9pPr marL="3657600" algn="l" defTabSz="914400" rtl="0" eaLnBrk="1" latinLnBrk="0" hangingPunct="1">
              <a:defRPr sz="2800" kern="1200">
                <a:solidFill>
                  <a:schemeClr val="lt1"/>
                </a:solidFill>
                <a:latin typeface="+mn-lt"/>
                <a:ea typeface="+mn-ea"/>
                <a:cs typeface="+mn-cs"/>
              </a:defRPr>
            </a:lvl9pPr>
          </a:lstStyle>
          <a:p>
            <a:pPr algn="ctr"/>
            <a:endParaRPr lang="th-TH"/>
          </a:p>
        </p:txBody>
      </p:sp>
      <p:sp>
        <p:nvSpPr>
          <p:cNvPr id="8" name="Oval 7"/>
          <p:cNvSpPr/>
          <p:nvPr/>
        </p:nvSpPr>
        <p:spPr>
          <a:xfrm>
            <a:off x="4368262" y="2554747"/>
            <a:ext cx="1214446" cy="1071570"/>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defPPr>
              <a:defRPr lang="th-TH"/>
            </a:defPPr>
            <a:lvl1pPr marL="0" algn="l" defTabSz="914400" rtl="0" eaLnBrk="1" latinLnBrk="0" hangingPunct="1">
              <a:defRPr sz="2800" kern="1200">
                <a:solidFill>
                  <a:schemeClr val="dk1"/>
                </a:solidFill>
                <a:latin typeface="+mn-lt"/>
                <a:ea typeface="+mn-ea"/>
                <a:cs typeface="+mn-cs"/>
              </a:defRPr>
            </a:lvl1pPr>
            <a:lvl2pPr marL="457200" algn="l" defTabSz="914400" rtl="0" eaLnBrk="1" latinLnBrk="0" hangingPunct="1">
              <a:defRPr sz="2800" kern="1200">
                <a:solidFill>
                  <a:schemeClr val="dk1"/>
                </a:solidFill>
                <a:latin typeface="+mn-lt"/>
                <a:ea typeface="+mn-ea"/>
                <a:cs typeface="+mn-cs"/>
              </a:defRPr>
            </a:lvl2pPr>
            <a:lvl3pPr marL="914400" algn="l" defTabSz="914400" rtl="0" eaLnBrk="1" latinLnBrk="0" hangingPunct="1">
              <a:defRPr sz="2800" kern="1200">
                <a:solidFill>
                  <a:schemeClr val="dk1"/>
                </a:solidFill>
                <a:latin typeface="+mn-lt"/>
                <a:ea typeface="+mn-ea"/>
                <a:cs typeface="+mn-cs"/>
              </a:defRPr>
            </a:lvl3pPr>
            <a:lvl4pPr marL="1371600" algn="l" defTabSz="914400" rtl="0" eaLnBrk="1" latinLnBrk="0" hangingPunct="1">
              <a:defRPr sz="2800" kern="1200">
                <a:solidFill>
                  <a:schemeClr val="dk1"/>
                </a:solidFill>
                <a:latin typeface="+mn-lt"/>
                <a:ea typeface="+mn-ea"/>
                <a:cs typeface="+mn-cs"/>
              </a:defRPr>
            </a:lvl4pPr>
            <a:lvl5pPr marL="1828800" algn="l" defTabSz="914400" rtl="0" eaLnBrk="1" latinLnBrk="0" hangingPunct="1">
              <a:defRPr sz="2800" kern="1200">
                <a:solidFill>
                  <a:schemeClr val="dk1"/>
                </a:solidFill>
                <a:latin typeface="+mn-lt"/>
                <a:ea typeface="+mn-ea"/>
                <a:cs typeface="+mn-cs"/>
              </a:defRPr>
            </a:lvl5pPr>
            <a:lvl6pPr marL="2286000" algn="l" defTabSz="914400" rtl="0" eaLnBrk="1" latinLnBrk="0" hangingPunct="1">
              <a:defRPr sz="2800" kern="1200">
                <a:solidFill>
                  <a:schemeClr val="dk1"/>
                </a:solidFill>
                <a:latin typeface="+mn-lt"/>
                <a:ea typeface="+mn-ea"/>
                <a:cs typeface="+mn-cs"/>
              </a:defRPr>
            </a:lvl6pPr>
            <a:lvl7pPr marL="2743200" algn="l" defTabSz="914400" rtl="0" eaLnBrk="1" latinLnBrk="0" hangingPunct="1">
              <a:defRPr sz="2800" kern="1200">
                <a:solidFill>
                  <a:schemeClr val="dk1"/>
                </a:solidFill>
                <a:latin typeface="+mn-lt"/>
                <a:ea typeface="+mn-ea"/>
                <a:cs typeface="+mn-cs"/>
              </a:defRPr>
            </a:lvl7pPr>
            <a:lvl8pPr marL="3200400" algn="l" defTabSz="914400" rtl="0" eaLnBrk="1" latinLnBrk="0" hangingPunct="1">
              <a:defRPr sz="2800" kern="1200">
                <a:solidFill>
                  <a:schemeClr val="dk1"/>
                </a:solidFill>
                <a:latin typeface="+mn-lt"/>
                <a:ea typeface="+mn-ea"/>
                <a:cs typeface="+mn-cs"/>
              </a:defRPr>
            </a:lvl8pPr>
            <a:lvl9pPr marL="3657600" algn="l" defTabSz="914400" rtl="0" eaLnBrk="1" latinLnBrk="0" hangingPunct="1">
              <a:defRPr sz="2800" kern="1200">
                <a:solidFill>
                  <a:schemeClr val="dk1"/>
                </a:solidFill>
                <a:latin typeface="+mn-lt"/>
                <a:ea typeface="+mn-ea"/>
                <a:cs typeface="+mn-cs"/>
              </a:defRPr>
            </a:lvl9pPr>
          </a:lstStyle>
          <a:p>
            <a:pPr algn="ctr"/>
            <a:endParaRPr lang="th-TH"/>
          </a:p>
        </p:txBody>
      </p:sp>
      <p:sp>
        <p:nvSpPr>
          <p:cNvPr id="9" name="Oval 8"/>
          <p:cNvSpPr/>
          <p:nvPr/>
        </p:nvSpPr>
        <p:spPr>
          <a:xfrm>
            <a:off x="6456040" y="2554747"/>
            <a:ext cx="1214446" cy="1071570"/>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defPPr>
              <a:defRPr lang="th-TH"/>
            </a:defPPr>
            <a:lvl1pPr marL="0" algn="l" defTabSz="914400" rtl="0" eaLnBrk="1" latinLnBrk="0" hangingPunct="1">
              <a:defRPr sz="2800" kern="1200">
                <a:solidFill>
                  <a:schemeClr val="dk1"/>
                </a:solidFill>
                <a:latin typeface="+mn-lt"/>
                <a:ea typeface="+mn-ea"/>
                <a:cs typeface="+mn-cs"/>
              </a:defRPr>
            </a:lvl1pPr>
            <a:lvl2pPr marL="457200" algn="l" defTabSz="914400" rtl="0" eaLnBrk="1" latinLnBrk="0" hangingPunct="1">
              <a:defRPr sz="2800" kern="1200">
                <a:solidFill>
                  <a:schemeClr val="dk1"/>
                </a:solidFill>
                <a:latin typeface="+mn-lt"/>
                <a:ea typeface="+mn-ea"/>
                <a:cs typeface="+mn-cs"/>
              </a:defRPr>
            </a:lvl2pPr>
            <a:lvl3pPr marL="914400" algn="l" defTabSz="914400" rtl="0" eaLnBrk="1" latinLnBrk="0" hangingPunct="1">
              <a:defRPr sz="2800" kern="1200">
                <a:solidFill>
                  <a:schemeClr val="dk1"/>
                </a:solidFill>
                <a:latin typeface="+mn-lt"/>
                <a:ea typeface="+mn-ea"/>
                <a:cs typeface="+mn-cs"/>
              </a:defRPr>
            </a:lvl3pPr>
            <a:lvl4pPr marL="1371600" algn="l" defTabSz="914400" rtl="0" eaLnBrk="1" latinLnBrk="0" hangingPunct="1">
              <a:defRPr sz="2800" kern="1200">
                <a:solidFill>
                  <a:schemeClr val="dk1"/>
                </a:solidFill>
                <a:latin typeface="+mn-lt"/>
                <a:ea typeface="+mn-ea"/>
                <a:cs typeface="+mn-cs"/>
              </a:defRPr>
            </a:lvl4pPr>
            <a:lvl5pPr marL="1828800" algn="l" defTabSz="914400" rtl="0" eaLnBrk="1" latinLnBrk="0" hangingPunct="1">
              <a:defRPr sz="2800" kern="1200">
                <a:solidFill>
                  <a:schemeClr val="dk1"/>
                </a:solidFill>
                <a:latin typeface="+mn-lt"/>
                <a:ea typeface="+mn-ea"/>
                <a:cs typeface="+mn-cs"/>
              </a:defRPr>
            </a:lvl5pPr>
            <a:lvl6pPr marL="2286000" algn="l" defTabSz="914400" rtl="0" eaLnBrk="1" latinLnBrk="0" hangingPunct="1">
              <a:defRPr sz="2800" kern="1200">
                <a:solidFill>
                  <a:schemeClr val="dk1"/>
                </a:solidFill>
                <a:latin typeface="+mn-lt"/>
                <a:ea typeface="+mn-ea"/>
                <a:cs typeface="+mn-cs"/>
              </a:defRPr>
            </a:lvl6pPr>
            <a:lvl7pPr marL="2743200" algn="l" defTabSz="914400" rtl="0" eaLnBrk="1" latinLnBrk="0" hangingPunct="1">
              <a:defRPr sz="2800" kern="1200">
                <a:solidFill>
                  <a:schemeClr val="dk1"/>
                </a:solidFill>
                <a:latin typeface="+mn-lt"/>
                <a:ea typeface="+mn-ea"/>
                <a:cs typeface="+mn-cs"/>
              </a:defRPr>
            </a:lvl7pPr>
            <a:lvl8pPr marL="3200400" algn="l" defTabSz="914400" rtl="0" eaLnBrk="1" latinLnBrk="0" hangingPunct="1">
              <a:defRPr sz="2800" kern="1200">
                <a:solidFill>
                  <a:schemeClr val="dk1"/>
                </a:solidFill>
                <a:latin typeface="+mn-lt"/>
                <a:ea typeface="+mn-ea"/>
                <a:cs typeface="+mn-cs"/>
              </a:defRPr>
            </a:lvl8pPr>
            <a:lvl9pPr marL="3657600" algn="l" defTabSz="914400" rtl="0" eaLnBrk="1" latinLnBrk="0" hangingPunct="1">
              <a:defRPr sz="2800" kern="1200">
                <a:solidFill>
                  <a:schemeClr val="dk1"/>
                </a:solidFill>
                <a:latin typeface="+mn-lt"/>
                <a:ea typeface="+mn-ea"/>
                <a:cs typeface="+mn-cs"/>
              </a:defRPr>
            </a:lvl9pPr>
          </a:lstStyle>
          <a:p>
            <a:pPr algn="ctr"/>
            <a:endParaRPr lang="th-TH"/>
          </a:p>
        </p:txBody>
      </p:sp>
      <p:sp>
        <p:nvSpPr>
          <p:cNvPr id="10" name="Oval 9"/>
          <p:cNvSpPr/>
          <p:nvPr/>
        </p:nvSpPr>
        <p:spPr>
          <a:xfrm>
            <a:off x="5149382" y="2820035"/>
            <a:ext cx="142876" cy="14287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th-TH"/>
            </a:defPPr>
            <a:lvl1pPr marL="0" algn="l" defTabSz="914400" rtl="0" eaLnBrk="1" latinLnBrk="0" hangingPunct="1">
              <a:defRPr sz="2800" kern="1200">
                <a:solidFill>
                  <a:schemeClr val="lt1"/>
                </a:solidFill>
                <a:latin typeface="+mn-lt"/>
                <a:ea typeface="+mn-ea"/>
                <a:cs typeface="+mn-cs"/>
              </a:defRPr>
            </a:lvl1pPr>
            <a:lvl2pPr marL="457200" algn="l" defTabSz="914400" rtl="0" eaLnBrk="1" latinLnBrk="0" hangingPunct="1">
              <a:defRPr sz="2800" kern="1200">
                <a:solidFill>
                  <a:schemeClr val="lt1"/>
                </a:solidFill>
                <a:latin typeface="+mn-lt"/>
                <a:ea typeface="+mn-ea"/>
                <a:cs typeface="+mn-cs"/>
              </a:defRPr>
            </a:lvl2pPr>
            <a:lvl3pPr marL="914400" algn="l" defTabSz="914400" rtl="0" eaLnBrk="1" latinLnBrk="0" hangingPunct="1">
              <a:defRPr sz="2800" kern="1200">
                <a:solidFill>
                  <a:schemeClr val="lt1"/>
                </a:solidFill>
                <a:latin typeface="+mn-lt"/>
                <a:ea typeface="+mn-ea"/>
                <a:cs typeface="+mn-cs"/>
              </a:defRPr>
            </a:lvl3pPr>
            <a:lvl4pPr marL="1371600" algn="l" defTabSz="914400" rtl="0" eaLnBrk="1" latinLnBrk="0" hangingPunct="1">
              <a:defRPr sz="2800" kern="1200">
                <a:solidFill>
                  <a:schemeClr val="lt1"/>
                </a:solidFill>
                <a:latin typeface="+mn-lt"/>
                <a:ea typeface="+mn-ea"/>
                <a:cs typeface="+mn-cs"/>
              </a:defRPr>
            </a:lvl4pPr>
            <a:lvl5pPr marL="1828800" algn="l" defTabSz="914400" rtl="0" eaLnBrk="1" latinLnBrk="0" hangingPunct="1">
              <a:defRPr sz="2800" kern="1200">
                <a:solidFill>
                  <a:schemeClr val="lt1"/>
                </a:solidFill>
                <a:latin typeface="+mn-lt"/>
                <a:ea typeface="+mn-ea"/>
                <a:cs typeface="+mn-cs"/>
              </a:defRPr>
            </a:lvl5pPr>
            <a:lvl6pPr marL="2286000" algn="l" defTabSz="914400" rtl="0" eaLnBrk="1" latinLnBrk="0" hangingPunct="1">
              <a:defRPr sz="2800" kern="1200">
                <a:solidFill>
                  <a:schemeClr val="lt1"/>
                </a:solidFill>
                <a:latin typeface="+mn-lt"/>
                <a:ea typeface="+mn-ea"/>
                <a:cs typeface="+mn-cs"/>
              </a:defRPr>
            </a:lvl6pPr>
            <a:lvl7pPr marL="2743200" algn="l" defTabSz="914400" rtl="0" eaLnBrk="1" latinLnBrk="0" hangingPunct="1">
              <a:defRPr sz="2800" kern="1200">
                <a:solidFill>
                  <a:schemeClr val="lt1"/>
                </a:solidFill>
                <a:latin typeface="+mn-lt"/>
                <a:ea typeface="+mn-ea"/>
                <a:cs typeface="+mn-cs"/>
              </a:defRPr>
            </a:lvl7pPr>
            <a:lvl8pPr marL="3200400" algn="l" defTabSz="914400" rtl="0" eaLnBrk="1" latinLnBrk="0" hangingPunct="1">
              <a:defRPr sz="2800" kern="1200">
                <a:solidFill>
                  <a:schemeClr val="lt1"/>
                </a:solidFill>
                <a:latin typeface="+mn-lt"/>
                <a:ea typeface="+mn-ea"/>
                <a:cs typeface="+mn-cs"/>
              </a:defRPr>
            </a:lvl8pPr>
            <a:lvl9pPr marL="3657600" algn="l" defTabSz="914400" rtl="0" eaLnBrk="1" latinLnBrk="0" hangingPunct="1">
              <a:defRPr sz="2800" kern="1200">
                <a:solidFill>
                  <a:schemeClr val="lt1"/>
                </a:solidFill>
                <a:latin typeface="+mn-lt"/>
                <a:ea typeface="+mn-ea"/>
                <a:cs typeface="+mn-cs"/>
              </a:defRPr>
            </a:lvl9pPr>
          </a:lstStyle>
          <a:p>
            <a:pPr algn="ctr"/>
            <a:endParaRPr lang="th-TH"/>
          </a:p>
        </p:txBody>
      </p:sp>
      <p:sp>
        <p:nvSpPr>
          <p:cNvPr id="11" name="Oval 10"/>
          <p:cNvSpPr/>
          <p:nvPr/>
        </p:nvSpPr>
        <p:spPr>
          <a:xfrm>
            <a:off x="4765319" y="2871687"/>
            <a:ext cx="142876" cy="14287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th-TH"/>
            </a:defPPr>
            <a:lvl1pPr marL="0" algn="l" defTabSz="914400" rtl="0" eaLnBrk="1" latinLnBrk="0" hangingPunct="1">
              <a:defRPr sz="2800" kern="1200">
                <a:solidFill>
                  <a:schemeClr val="lt1"/>
                </a:solidFill>
                <a:latin typeface="+mn-lt"/>
                <a:ea typeface="+mn-ea"/>
                <a:cs typeface="+mn-cs"/>
              </a:defRPr>
            </a:lvl1pPr>
            <a:lvl2pPr marL="457200" algn="l" defTabSz="914400" rtl="0" eaLnBrk="1" latinLnBrk="0" hangingPunct="1">
              <a:defRPr sz="2800" kern="1200">
                <a:solidFill>
                  <a:schemeClr val="lt1"/>
                </a:solidFill>
                <a:latin typeface="+mn-lt"/>
                <a:ea typeface="+mn-ea"/>
                <a:cs typeface="+mn-cs"/>
              </a:defRPr>
            </a:lvl2pPr>
            <a:lvl3pPr marL="914400" algn="l" defTabSz="914400" rtl="0" eaLnBrk="1" latinLnBrk="0" hangingPunct="1">
              <a:defRPr sz="2800" kern="1200">
                <a:solidFill>
                  <a:schemeClr val="lt1"/>
                </a:solidFill>
                <a:latin typeface="+mn-lt"/>
                <a:ea typeface="+mn-ea"/>
                <a:cs typeface="+mn-cs"/>
              </a:defRPr>
            </a:lvl3pPr>
            <a:lvl4pPr marL="1371600" algn="l" defTabSz="914400" rtl="0" eaLnBrk="1" latinLnBrk="0" hangingPunct="1">
              <a:defRPr sz="2800" kern="1200">
                <a:solidFill>
                  <a:schemeClr val="lt1"/>
                </a:solidFill>
                <a:latin typeface="+mn-lt"/>
                <a:ea typeface="+mn-ea"/>
                <a:cs typeface="+mn-cs"/>
              </a:defRPr>
            </a:lvl4pPr>
            <a:lvl5pPr marL="1828800" algn="l" defTabSz="914400" rtl="0" eaLnBrk="1" latinLnBrk="0" hangingPunct="1">
              <a:defRPr sz="2800" kern="1200">
                <a:solidFill>
                  <a:schemeClr val="lt1"/>
                </a:solidFill>
                <a:latin typeface="+mn-lt"/>
                <a:ea typeface="+mn-ea"/>
                <a:cs typeface="+mn-cs"/>
              </a:defRPr>
            </a:lvl5pPr>
            <a:lvl6pPr marL="2286000" algn="l" defTabSz="914400" rtl="0" eaLnBrk="1" latinLnBrk="0" hangingPunct="1">
              <a:defRPr sz="2800" kern="1200">
                <a:solidFill>
                  <a:schemeClr val="lt1"/>
                </a:solidFill>
                <a:latin typeface="+mn-lt"/>
                <a:ea typeface="+mn-ea"/>
                <a:cs typeface="+mn-cs"/>
              </a:defRPr>
            </a:lvl6pPr>
            <a:lvl7pPr marL="2743200" algn="l" defTabSz="914400" rtl="0" eaLnBrk="1" latinLnBrk="0" hangingPunct="1">
              <a:defRPr sz="2800" kern="1200">
                <a:solidFill>
                  <a:schemeClr val="lt1"/>
                </a:solidFill>
                <a:latin typeface="+mn-lt"/>
                <a:ea typeface="+mn-ea"/>
                <a:cs typeface="+mn-cs"/>
              </a:defRPr>
            </a:lvl7pPr>
            <a:lvl8pPr marL="3200400" algn="l" defTabSz="914400" rtl="0" eaLnBrk="1" latinLnBrk="0" hangingPunct="1">
              <a:defRPr sz="2800" kern="1200">
                <a:solidFill>
                  <a:schemeClr val="lt1"/>
                </a:solidFill>
                <a:latin typeface="+mn-lt"/>
                <a:ea typeface="+mn-ea"/>
                <a:cs typeface="+mn-cs"/>
              </a:defRPr>
            </a:lvl8pPr>
            <a:lvl9pPr marL="3657600" algn="l" defTabSz="914400" rtl="0" eaLnBrk="1" latinLnBrk="0" hangingPunct="1">
              <a:defRPr sz="2800" kern="1200">
                <a:solidFill>
                  <a:schemeClr val="lt1"/>
                </a:solidFill>
                <a:latin typeface="+mn-lt"/>
                <a:ea typeface="+mn-ea"/>
                <a:cs typeface="+mn-cs"/>
              </a:defRPr>
            </a:lvl9pPr>
          </a:lstStyle>
          <a:p>
            <a:pPr algn="ctr"/>
            <a:endParaRPr lang="th-TH"/>
          </a:p>
        </p:txBody>
      </p:sp>
      <p:sp>
        <p:nvSpPr>
          <p:cNvPr id="12" name="Oval 11"/>
          <p:cNvSpPr/>
          <p:nvPr/>
        </p:nvSpPr>
        <p:spPr>
          <a:xfrm>
            <a:off x="4975485" y="3241209"/>
            <a:ext cx="142876" cy="14287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th-TH"/>
            </a:defPPr>
            <a:lvl1pPr marL="0" algn="l" defTabSz="914400" rtl="0" eaLnBrk="1" latinLnBrk="0" hangingPunct="1">
              <a:defRPr sz="2800" kern="1200">
                <a:solidFill>
                  <a:schemeClr val="lt1"/>
                </a:solidFill>
                <a:latin typeface="+mn-lt"/>
                <a:ea typeface="+mn-ea"/>
                <a:cs typeface="+mn-cs"/>
              </a:defRPr>
            </a:lvl1pPr>
            <a:lvl2pPr marL="457200" algn="l" defTabSz="914400" rtl="0" eaLnBrk="1" latinLnBrk="0" hangingPunct="1">
              <a:defRPr sz="2800" kern="1200">
                <a:solidFill>
                  <a:schemeClr val="lt1"/>
                </a:solidFill>
                <a:latin typeface="+mn-lt"/>
                <a:ea typeface="+mn-ea"/>
                <a:cs typeface="+mn-cs"/>
              </a:defRPr>
            </a:lvl2pPr>
            <a:lvl3pPr marL="914400" algn="l" defTabSz="914400" rtl="0" eaLnBrk="1" latinLnBrk="0" hangingPunct="1">
              <a:defRPr sz="2800" kern="1200">
                <a:solidFill>
                  <a:schemeClr val="lt1"/>
                </a:solidFill>
                <a:latin typeface="+mn-lt"/>
                <a:ea typeface="+mn-ea"/>
                <a:cs typeface="+mn-cs"/>
              </a:defRPr>
            </a:lvl3pPr>
            <a:lvl4pPr marL="1371600" algn="l" defTabSz="914400" rtl="0" eaLnBrk="1" latinLnBrk="0" hangingPunct="1">
              <a:defRPr sz="2800" kern="1200">
                <a:solidFill>
                  <a:schemeClr val="lt1"/>
                </a:solidFill>
                <a:latin typeface="+mn-lt"/>
                <a:ea typeface="+mn-ea"/>
                <a:cs typeface="+mn-cs"/>
              </a:defRPr>
            </a:lvl4pPr>
            <a:lvl5pPr marL="1828800" algn="l" defTabSz="914400" rtl="0" eaLnBrk="1" latinLnBrk="0" hangingPunct="1">
              <a:defRPr sz="2800" kern="1200">
                <a:solidFill>
                  <a:schemeClr val="lt1"/>
                </a:solidFill>
                <a:latin typeface="+mn-lt"/>
                <a:ea typeface="+mn-ea"/>
                <a:cs typeface="+mn-cs"/>
              </a:defRPr>
            </a:lvl5pPr>
            <a:lvl6pPr marL="2286000" algn="l" defTabSz="914400" rtl="0" eaLnBrk="1" latinLnBrk="0" hangingPunct="1">
              <a:defRPr sz="2800" kern="1200">
                <a:solidFill>
                  <a:schemeClr val="lt1"/>
                </a:solidFill>
                <a:latin typeface="+mn-lt"/>
                <a:ea typeface="+mn-ea"/>
                <a:cs typeface="+mn-cs"/>
              </a:defRPr>
            </a:lvl6pPr>
            <a:lvl7pPr marL="2743200" algn="l" defTabSz="914400" rtl="0" eaLnBrk="1" latinLnBrk="0" hangingPunct="1">
              <a:defRPr sz="2800" kern="1200">
                <a:solidFill>
                  <a:schemeClr val="lt1"/>
                </a:solidFill>
                <a:latin typeface="+mn-lt"/>
                <a:ea typeface="+mn-ea"/>
                <a:cs typeface="+mn-cs"/>
              </a:defRPr>
            </a:lvl7pPr>
            <a:lvl8pPr marL="3200400" algn="l" defTabSz="914400" rtl="0" eaLnBrk="1" latinLnBrk="0" hangingPunct="1">
              <a:defRPr sz="2800" kern="1200">
                <a:solidFill>
                  <a:schemeClr val="lt1"/>
                </a:solidFill>
                <a:latin typeface="+mn-lt"/>
                <a:ea typeface="+mn-ea"/>
                <a:cs typeface="+mn-cs"/>
              </a:defRPr>
            </a:lvl8pPr>
            <a:lvl9pPr marL="3657600" algn="l" defTabSz="914400" rtl="0" eaLnBrk="1" latinLnBrk="0" hangingPunct="1">
              <a:defRPr sz="2800" kern="1200">
                <a:solidFill>
                  <a:schemeClr val="lt1"/>
                </a:solidFill>
                <a:latin typeface="+mn-lt"/>
                <a:ea typeface="+mn-ea"/>
                <a:cs typeface="+mn-cs"/>
              </a:defRPr>
            </a:lvl9pPr>
          </a:lstStyle>
          <a:p>
            <a:pPr algn="ctr"/>
            <a:endParaRPr lang="th-TH"/>
          </a:p>
        </p:txBody>
      </p:sp>
      <p:sp>
        <p:nvSpPr>
          <p:cNvPr id="13" name="Oval 12"/>
          <p:cNvSpPr/>
          <p:nvPr/>
        </p:nvSpPr>
        <p:spPr>
          <a:xfrm>
            <a:off x="6781427" y="2932416"/>
            <a:ext cx="142876" cy="14287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th-TH"/>
            </a:defPPr>
            <a:lvl1pPr marL="0" algn="l" defTabSz="914400" rtl="0" eaLnBrk="1" latinLnBrk="0" hangingPunct="1">
              <a:defRPr sz="2800" kern="1200">
                <a:solidFill>
                  <a:schemeClr val="lt1"/>
                </a:solidFill>
                <a:latin typeface="+mn-lt"/>
                <a:ea typeface="+mn-ea"/>
                <a:cs typeface="+mn-cs"/>
              </a:defRPr>
            </a:lvl1pPr>
            <a:lvl2pPr marL="457200" algn="l" defTabSz="914400" rtl="0" eaLnBrk="1" latinLnBrk="0" hangingPunct="1">
              <a:defRPr sz="2800" kern="1200">
                <a:solidFill>
                  <a:schemeClr val="lt1"/>
                </a:solidFill>
                <a:latin typeface="+mn-lt"/>
                <a:ea typeface="+mn-ea"/>
                <a:cs typeface="+mn-cs"/>
              </a:defRPr>
            </a:lvl2pPr>
            <a:lvl3pPr marL="914400" algn="l" defTabSz="914400" rtl="0" eaLnBrk="1" latinLnBrk="0" hangingPunct="1">
              <a:defRPr sz="2800" kern="1200">
                <a:solidFill>
                  <a:schemeClr val="lt1"/>
                </a:solidFill>
                <a:latin typeface="+mn-lt"/>
                <a:ea typeface="+mn-ea"/>
                <a:cs typeface="+mn-cs"/>
              </a:defRPr>
            </a:lvl3pPr>
            <a:lvl4pPr marL="1371600" algn="l" defTabSz="914400" rtl="0" eaLnBrk="1" latinLnBrk="0" hangingPunct="1">
              <a:defRPr sz="2800" kern="1200">
                <a:solidFill>
                  <a:schemeClr val="lt1"/>
                </a:solidFill>
                <a:latin typeface="+mn-lt"/>
                <a:ea typeface="+mn-ea"/>
                <a:cs typeface="+mn-cs"/>
              </a:defRPr>
            </a:lvl4pPr>
            <a:lvl5pPr marL="1828800" algn="l" defTabSz="914400" rtl="0" eaLnBrk="1" latinLnBrk="0" hangingPunct="1">
              <a:defRPr sz="2800" kern="1200">
                <a:solidFill>
                  <a:schemeClr val="lt1"/>
                </a:solidFill>
                <a:latin typeface="+mn-lt"/>
                <a:ea typeface="+mn-ea"/>
                <a:cs typeface="+mn-cs"/>
              </a:defRPr>
            </a:lvl5pPr>
            <a:lvl6pPr marL="2286000" algn="l" defTabSz="914400" rtl="0" eaLnBrk="1" latinLnBrk="0" hangingPunct="1">
              <a:defRPr sz="2800" kern="1200">
                <a:solidFill>
                  <a:schemeClr val="lt1"/>
                </a:solidFill>
                <a:latin typeface="+mn-lt"/>
                <a:ea typeface="+mn-ea"/>
                <a:cs typeface="+mn-cs"/>
              </a:defRPr>
            </a:lvl6pPr>
            <a:lvl7pPr marL="2743200" algn="l" defTabSz="914400" rtl="0" eaLnBrk="1" latinLnBrk="0" hangingPunct="1">
              <a:defRPr sz="2800" kern="1200">
                <a:solidFill>
                  <a:schemeClr val="lt1"/>
                </a:solidFill>
                <a:latin typeface="+mn-lt"/>
                <a:ea typeface="+mn-ea"/>
                <a:cs typeface="+mn-cs"/>
              </a:defRPr>
            </a:lvl7pPr>
            <a:lvl8pPr marL="3200400" algn="l" defTabSz="914400" rtl="0" eaLnBrk="1" latinLnBrk="0" hangingPunct="1">
              <a:defRPr sz="2800" kern="1200">
                <a:solidFill>
                  <a:schemeClr val="lt1"/>
                </a:solidFill>
                <a:latin typeface="+mn-lt"/>
                <a:ea typeface="+mn-ea"/>
                <a:cs typeface="+mn-cs"/>
              </a:defRPr>
            </a:lvl8pPr>
            <a:lvl9pPr marL="3657600" algn="l" defTabSz="914400" rtl="0" eaLnBrk="1" latinLnBrk="0" hangingPunct="1">
              <a:defRPr sz="2800" kern="1200">
                <a:solidFill>
                  <a:schemeClr val="lt1"/>
                </a:solidFill>
                <a:latin typeface="+mn-lt"/>
                <a:ea typeface="+mn-ea"/>
                <a:cs typeface="+mn-cs"/>
              </a:defRPr>
            </a:lvl9pPr>
          </a:lstStyle>
          <a:p>
            <a:pPr algn="ctr"/>
            <a:endParaRPr lang="th-TH"/>
          </a:p>
        </p:txBody>
      </p:sp>
      <p:sp>
        <p:nvSpPr>
          <p:cNvPr id="14" name="Oval 13"/>
          <p:cNvSpPr/>
          <p:nvPr/>
        </p:nvSpPr>
        <p:spPr>
          <a:xfrm>
            <a:off x="7178662" y="2924374"/>
            <a:ext cx="142876" cy="14287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th-TH"/>
            </a:defPPr>
            <a:lvl1pPr marL="0" algn="l" defTabSz="914400" rtl="0" eaLnBrk="1" latinLnBrk="0" hangingPunct="1">
              <a:defRPr sz="2800" kern="1200">
                <a:solidFill>
                  <a:schemeClr val="lt1"/>
                </a:solidFill>
                <a:latin typeface="+mn-lt"/>
                <a:ea typeface="+mn-ea"/>
                <a:cs typeface="+mn-cs"/>
              </a:defRPr>
            </a:lvl1pPr>
            <a:lvl2pPr marL="457200" algn="l" defTabSz="914400" rtl="0" eaLnBrk="1" latinLnBrk="0" hangingPunct="1">
              <a:defRPr sz="2800" kern="1200">
                <a:solidFill>
                  <a:schemeClr val="lt1"/>
                </a:solidFill>
                <a:latin typeface="+mn-lt"/>
                <a:ea typeface="+mn-ea"/>
                <a:cs typeface="+mn-cs"/>
              </a:defRPr>
            </a:lvl2pPr>
            <a:lvl3pPr marL="914400" algn="l" defTabSz="914400" rtl="0" eaLnBrk="1" latinLnBrk="0" hangingPunct="1">
              <a:defRPr sz="2800" kern="1200">
                <a:solidFill>
                  <a:schemeClr val="lt1"/>
                </a:solidFill>
                <a:latin typeface="+mn-lt"/>
                <a:ea typeface="+mn-ea"/>
                <a:cs typeface="+mn-cs"/>
              </a:defRPr>
            </a:lvl3pPr>
            <a:lvl4pPr marL="1371600" algn="l" defTabSz="914400" rtl="0" eaLnBrk="1" latinLnBrk="0" hangingPunct="1">
              <a:defRPr sz="2800" kern="1200">
                <a:solidFill>
                  <a:schemeClr val="lt1"/>
                </a:solidFill>
                <a:latin typeface="+mn-lt"/>
                <a:ea typeface="+mn-ea"/>
                <a:cs typeface="+mn-cs"/>
              </a:defRPr>
            </a:lvl4pPr>
            <a:lvl5pPr marL="1828800" algn="l" defTabSz="914400" rtl="0" eaLnBrk="1" latinLnBrk="0" hangingPunct="1">
              <a:defRPr sz="2800" kern="1200">
                <a:solidFill>
                  <a:schemeClr val="lt1"/>
                </a:solidFill>
                <a:latin typeface="+mn-lt"/>
                <a:ea typeface="+mn-ea"/>
                <a:cs typeface="+mn-cs"/>
              </a:defRPr>
            </a:lvl5pPr>
            <a:lvl6pPr marL="2286000" algn="l" defTabSz="914400" rtl="0" eaLnBrk="1" latinLnBrk="0" hangingPunct="1">
              <a:defRPr sz="2800" kern="1200">
                <a:solidFill>
                  <a:schemeClr val="lt1"/>
                </a:solidFill>
                <a:latin typeface="+mn-lt"/>
                <a:ea typeface="+mn-ea"/>
                <a:cs typeface="+mn-cs"/>
              </a:defRPr>
            </a:lvl6pPr>
            <a:lvl7pPr marL="2743200" algn="l" defTabSz="914400" rtl="0" eaLnBrk="1" latinLnBrk="0" hangingPunct="1">
              <a:defRPr sz="2800" kern="1200">
                <a:solidFill>
                  <a:schemeClr val="lt1"/>
                </a:solidFill>
                <a:latin typeface="+mn-lt"/>
                <a:ea typeface="+mn-ea"/>
                <a:cs typeface="+mn-cs"/>
              </a:defRPr>
            </a:lvl7pPr>
            <a:lvl8pPr marL="3200400" algn="l" defTabSz="914400" rtl="0" eaLnBrk="1" latinLnBrk="0" hangingPunct="1">
              <a:defRPr sz="2800" kern="1200">
                <a:solidFill>
                  <a:schemeClr val="lt1"/>
                </a:solidFill>
                <a:latin typeface="+mn-lt"/>
                <a:ea typeface="+mn-ea"/>
                <a:cs typeface="+mn-cs"/>
              </a:defRPr>
            </a:lvl8pPr>
            <a:lvl9pPr marL="3657600" algn="l" defTabSz="914400" rtl="0" eaLnBrk="1" latinLnBrk="0" hangingPunct="1">
              <a:defRPr sz="2800" kern="1200">
                <a:solidFill>
                  <a:schemeClr val="lt1"/>
                </a:solidFill>
                <a:latin typeface="+mn-lt"/>
                <a:ea typeface="+mn-ea"/>
                <a:cs typeface="+mn-cs"/>
              </a:defRPr>
            </a:lvl9pPr>
          </a:lstStyle>
          <a:p>
            <a:pPr algn="ctr"/>
            <a:endParaRPr lang="th-TH"/>
          </a:p>
        </p:txBody>
      </p:sp>
      <p:sp>
        <p:nvSpPr>
          <p:cNvPr id="15" name="Oval 14"/>
          <p:cNvSpPr/>
          <p:nvPr/>
        </p:nvSpPr>
        <p:spPr>
          <a:xfrm>
            <a:off x="6998194" y="3237713"/>
            <a:ext cx="142876" cy="14287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th-TH"/>
            </a:defPPr>
            <a:lvl1pPr marL="0" algn="l" defTabSz="914400" rtl="0" eaLnBrk="1" latinLnBrk="0" hangingPunct="1">
              <a:defRPr sz="2800" kern="1200">
                <a:solidFill>
                  <a:schemeClr val="lt1"/>
                </a:solidFill>
                <a:latin typeface="+mn-lt"/>
                <a:ea typeface="+mn-ea"/>
                <a:cs typeface="+mn-cs"/>
              </a:defRPr>
            </a:lvl1pPr>
            <a:lvl2pPr marL="457200" algn="l" defTabSz="914400" rtl="0" eaLnBrk="1" latinLnBrk="0" hangingPunct="1">
              <a:defRPr sz="2800" kern="1200">
                <a:solidFill>
                  <a:schemeClr val="lt1"/>
                </a:solidFill>
                <a:latin typeface="+mn-lt"/>
                <a:ea typeface="+mn-ea"/>
                <a:cs typeface="+mn-cs"/>
              </a:defRPr>
            </a:lvl2pPr>
            <a:lvl3pPr marL="914400" algn="l" defTabSz="914400" rtl="0" eaLnBrk="1" latinLnBrk="0" hangingPunct="1">
              <a:defRPr sz="2800" kern="1200">
                <a:solidFill>
                  <a:schemeClr val="lt1"/>
                </a:solidFill>
                <a:latin typeface="+mn-lt"/>
                <a:ea typeface="+mn-ea"/>
                <a:cs typeface="+mn-cs"/>
              </a:defRPr>
            </a:lvl3pPr>
            <a:lvl4pPr marL="1371600" algn="l" defTabSz="914400" rtl="0" eaLnBrk="1" latinLnBrk="0" hangingPunct="1">
              <a:defRPr sz="2800" kern="1200">
                <a:solidFill>
                  <a:schemeClr val="lt1"/>
                </a:solidFill>
                <a:latin typeface="+mn-lt"/>
                <a:ea typeface="+mn-ea"/>
                <a:cs typeface="+mn-cs"/>
              </a:defRPr>
            </a:lvl4pPr>
            <a:lvl5pPr marL="1828800" algn="l" defTabSz="914400" rtl="0" eaLnBrk="1" latinLnBrk="0" hangingPunct="1">
              <a:defRPr sz="2800" kern="1200">
                <a:solidFill>
                  <a:schemeClr val="lt1"/>
                </a:solidFill>
                <a:latin typeface="+mn-lt"/>
                <a:ea typeface="+mn-ea"/>
                <a:cs typeface="+mn-cs"/>
              </a:defRPr>
            </a:lvl5pPr>
            <a:lvl6pPr marL="2286000" algn="l" defTabSz="914400" rtl="0" eaLnBrk="1" latinLnBrk="0" hangingPunct="1">
              <a:defRPr sz="2800" kern="1200">
                <a:solidFill>
                  <a:schemeClr val="lt1"/>
                </a:solidFill>
                <a:latin typeface="+mn-lt"/>
                <a:ea typeface="+mn-ea"/>
                <a:cs typeface="+mn-cs"/>
              </a:defRPr>
            </a:lvl6pPr>
            <a:lvl7pPr marL="2743200" algn="l" defTabSz="914400" rtl="0" eaLnBrk="1" latinLnBrk="0" hangingPunct="1">
              <a:defRPr sz="2800" kern="1200">
                <a:solidFill>
                  <a:schemeClr val="lt1"/>
                </a:solidFill>
                <a:latin typeface="+mn-lt"/>
                <a:ea typeface="+mn-ea"/>
                <a:cs typeface="+mn-cs"/>
              </a:defRPr>
            </a:lvl7pPr>
            <a:lvl8pPr marL="3200400" algn="l" defTabSz="914400" rtl="0" eaLnBrk="1" latinLnBrk="0" hangingPunct="1">
              <a:defRPr sz="2800" kern="1200">
                <a:solidFill>
                  <a:schemeClr val="lt1"/>
                </a:solidFill>
                <a:latin typeface="+mn-lt"/>
                <a:ea typeface="+mn-ea"/>
                <a:cs typeface="+mn-cs"/>
              </a:defRPr>
            </a:lvl8pPr>
            <a:lvl9pPr marL="3657600" algn="l" defTabSz="914400" rtl="0" eaLnBrk="1" latinLnBrk="0" hangingPunct="1">
              <a:defRPr sz="2800" kern="1200">
                <a:solidFill>
                  <a:schemeClr val="lt1"/>
                </a:solidFill>
                <a:latin typeface="+mn-lt"/>
                <a:ea typeface="+mn-ea"/>
                <a:cs typeface="+mn-cs"/>
              </a:defRPr>
            </a:lvl9pPr>
          </a:lstStyle>
          <a:p>
            <a:pPr algn="ctr"/>
            <a:endParaRPr lang="th-TH"/>
          </a:p>
        </p:txBody>
      </p:sp>
      <p:sp>
        <p:nvSpPr>
          <p:cNvPr id="16" name="Oval 15"/>
          <p:cNvSpPr/>
          <p:nvPr/>
        </p:nvSpPr>
        <p:spPr>
          <a:xfrm>
            <a:off x="3346898" y="3162779"/>
            <a:ext cx="142876" cy="14287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th-TH"/>
            </a:defPPr>
            <a:lvl1pPr marL="0" algn="l" defTabSz="914400" rtl="0" eaLnBrk="1" latinLnBrk="0" hangingPunct="1">
              <a:defRPr sz="2800" kern="1200">
                <a:solidFill>
                  <a:schemeClr val="lt1"/>
                </a:solidFill>
                <a:latin typeface="+mn-lt"/>
                <a:ea typeface="+mn-ea"/>
                <a:cs typeface="+mn-cs"/>
              </a:defRPr>
            </a:lvl1pPr>
            <a:lvl2pPr marL="457200" algn="l" defTabSz="914400" rtl="0" eaLnBrk="1" latinLnBrk="0" hangingPunct="1">
              <a:defRPr sz="2800" kern="1200">
                <a:solidFill>
                  <a:schemeClr val="lt1"/>
                </a:solidFill>
                <a:latin typeface="+mn-lt"/>
                <a:ea typeface="+mn-ea"/>
                <a:cs typeface="+mn-cs"/>
              </a:defRPr>
            </a:lvl2pPr>
            <a:lvl3pPr marL="914400" algn="l" defTabSz="914400" rtl="0" eaLnBrk="1" latinLnBrk="0" hangingPunct="1">
              <a:defRPr sz="2800" kern="1200">
                <a:solidFill>
                  <a:schemeClr val="lt1"/>
                </a:solidFill>
                <a:latin typeface="+mn-lt"/>
                <a:ea typeface="+mn-ea"/>
                <a:cs typeface="+mn-cs"/>
              </a:defRPr>
            </a:lvl3pPr>
            <a:lvl4pPr marL="1371600" algn="l" defTabSz="914400" rtl="0" eaLnBrk="1" latinLnBrk="0" hangingPunct="1">
              <a:defRPr sz="2800" kern="1200">
                <a:solidFill>
                  <a:schemeClr val="lt1"/>
                </a:solidFill>
                <a:latin typeface="+mn-lt"/>
                <a:ea typeface="+mn-ea"/>
                <a:cs typeface="+mn-cs"/>
              </a:defRPr>
            </a:lvl4pPr>
            <a:lvl5pPr marL="1828800" algn="l" defTabSz="914400" rtl="0" eaLnBrk="1" latinLnBrk="0" hangingPunct="1">
              <a:defRPr sz="2800" kern="1200">
                <a:solidFill>
                  <a:schemeClr val="lt1"/>
                </a:solidFill>
                <a:latin typeface="+mn-lt"/>
                <a:ea typeface="+mn-ea"/>
                <a:cs typeface="+mn-cs"/>
              </a:defRPr>
            </a:lvl5pPr>
            <a:lvl6pPr marL="2286000" algn="l" defTabSz="914400" rtl="0" eaLnBrk="1" latinLnBrk="0" hangingPunct="1">
              <a:defRPr sz="2800" kern="1200">
                <a:solidFill>
                  <a:schemeClr val="lt1"/>
                </a:solidFill>
                <a:latin typeface="+mn-lt"/>
                <a:ea typeface="+mn-ea"/>
                <a:cs typeface="+mn-cs"/>
              </a:defRPr>
            </a:lvl6pPr>
            <a:lvl7pPr marL="2743200" algn="l" defTabSz="914400" rtl="0" eaLnBrk="1" latinLnBrk="0" hangingPunct="1">
              <a:defRPr sz="2800" kern="1200">
                <a:solidFill>
                  <a:schemeClr val="lt1"/>
                </a:solidFill>
                <a:latin typeface="+mn-lt"/>
                <a:ea typeface="+mn-ea"/>
                <a:cs typeface="+mn-cs"/>
              </a:defRPr>
            </a:lvl7pPr>
            <a:lvl8pPr marL="3200400" algn="l" defTabSz="914400" rtl="0" eaLnBrk="1" latinLnBrk="0" hangingPunct="1">
              <a:defRPr sz="2800" kern="1200">
                <a:solidFill>
                  <a:schemeClr val="lt1"/>
                </a:solidFill>
                <a:latin typeface="+mn-lt"/>
                <a:ea typeface="+mn-ea"/>
                <a:cs typeface="+mn-cs"/>
              </a:defRPr>
            </a:lvl8pPr>
            <a:lvl9pPr marL="3657600" algn="l" defTabSz="914400" rtl="0" eaLnBrk="1" latinLnBrk="0" hangingPunct="1">
              <a:defRPr sz="2800" kern="1200">
                <a:solidFill>
                  <a:schemeClr val="lt1"/>
                </a:solidFill>
                <a:latin typeface="+mn-lt"/>
                <a:ea typeface="+mn-ea"/>
                <a:cs typeface="+mn-cs"/>
              </a:defRPr>
            </a:lvl9pPr>
          </a:lstStyle>
          <a:p>
            <a:pPr algn="ctr"/>
            <a:endParaRPr lang="th-TH"/>
          </a:p>
        </p:txBody>
      </p:sp>
      <p:sp>
        <p:nvSpPr>
          <p:cNvPr id="17" name="Oval 16"/>
          <p:cNvSpPr/>
          <p:nvPr/>
        </p:nvSpPr>
        <p:spPr>
          <a:xfrm>
            <a:off x="4657661" y="3169771"/>
            <a:ext cx="142876" cy="14287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th-TH"/>
            </a:defPPr>
            <a:lvl1pPr marL="0" algn="l" defTabSz="914400" rtl="0" eaLnBrk="1" latinLnBrk="0" hangingPunct="1">
              <a:defRPr sz="2800" kern="1200">
                <a:solidFill>
                  <a:schemeClr val="lt1"/>
                </a:solidFill>
                <a:latin typeface="+mn-lt"/>
                <a:ea typeface="+mn-ea"/>
                <a:cs typeface="+mn-cs"/>
              </a:defRPr>
            </a:lvl1pPr>
            <a:lvl2pPr marL="457200" algn="l" defTabSz="914400" rtl="0" eaLnBrk="1" latinLnBrk="0" hangingPunct="1">
              <a:defRPr sz="2800" kern="1200">
                <a:solidFill>
                  <a:schemeClr val="lt1"/>
                </a:solidFill>
                <a:latin typeface="+mn-lt"/>
                <a:ea typeface="+mn-ea"/>
                <a:cs typeface="+mn-cs"/>
              </a:defRPr>
            </a:lvl2pPr>
            <a:lvl3pPr marL="914400" algn="l" defTabSz="914400" rtl="0" eaLnBrk="1" latinLnBrk="0" hangingPunct="1">
              <a:defRPr sz="2800" kern="1200">
                <a:solidFill>
                  <a:schemeClr val="lt1"/>
                </a:solidFill>
                <a:latin typeface="+mn-lt"/>
                <a:ea typeface="+mn-ea"/>
                <a:cs typeface="+mn-cs"/>
              </a:defRPr>
            </a:lvl3pPr>
            <a:lvl4pPr marL="1371600" algn="l" defTabSz="914400" rtl="0" eaLnBrk="1" latinLnBrk="0" hangingPunct="1">
              <a:defRPr sz="2800" kern="1200">
                <a:solidFill>
                  <a:schemeClr val="lt1"/>
                </a:solidFill>
                <a:latin typeface="+mn-lt"/>
                <a:ea typeface="+mn-ea"/>
                <a:cs typeface="+mn-cs"/>
              </a:defRPr>
            </a:lvl4pPr>
            <a:lvl5pPr marL="1828800" algn="l" defTabSz="914400" rtl="0" eaLnBrk="1" latinLnBrk="0" hangingPunct="1">
              <a:defRPr sz="2800" kern="1200">
                <a:solidFill>
                  <a:schemeClr val="lt1"/>
                </a:solidFill>
                <a:latin typeface="+mn-lt"/>
                <a:ea typeface="+mn-ea"/>
                <a:cs typeface="+mn-cs"/>
              </a:defRPr>
            </a:lvl5pPr>
            <a:lvl6pPr marL="2286000" algn="l" defTabSz="914400" rtl="0" eaLnBrk="1" latinLnBrk="0" hangingPunct="1">
              <a:defRPr sz="2800" kern="1200">
                <a:solidFill>
                  <a:schemeClr val="lt1"/>
                </a:solidFill>
                <a:latin typeface="+mn-lt"/>
                <a:ea typeface="+mn-ea"/>
                <a:cs typeface="+mn-cs"/>
              </a:defRPr>
            </a:lvl6pPr>
            <a:lvl7pPr marL="2743200" algn="l" defTabSz="914400" rtl="0" eaLnBrk="1" latinLnBrk="0" hangingPunct="1">
              <a:defRPr sz="2800" kern="1200">
                <a:solidFill>
                  <a:schemeClr val="lt1"/>
                </a:solidFill>
                <a:latin typeface="+mn-lt"/>
                <a:ea typeface="+mn-ea"/>
                <a:cs typeface="+mn-cs"/>
              </a:defRPr>
            </a:lvl7pPr>
            <a:lvl8pPr marL="3200400" algn="l" defTabSz="914400" rtl="0" eaLnBrk="1" latinLnBrk="0" hangingPunct="1">
              <a:defRPr sz="2800" kern="1200">
                <a:solidFill>
                  <a:schemeClr val="lt1"/>
                </a:solidFill>
                <a:latin typeface="+mn-lt"/>
                <a:ea typeface="+mn-ea"/>
                <a:cs typeface="+mn-cs"/>
              </a:defRPr>
            </a:lvl8pPr>
            <a:lvl9pPr marL="3657600" algn="l" defTabSz="914400" rtl="0" eaLnBrk="1" latinLnBrk="0" hangingPunct="1">
              <a:defRPr sz="2800" kern="1200">
                <a:solidFill>
                  <a:schemeClr val="lt1"/>
                </a:solidFill>
                <a:latin typeface="+mn-lt"/>
                <a:ea typeface="+mn-ea"/>
                <a:cs typeface="+mn-cs"/>
              </a:defRPr>
            </a:lvl9pPr>
          </a:lstStyle>
          <a:p>
            <a:pPr algn="ctr"/>
            <a:endParaRPr lang="th-TH"/>
          </a:p>
        </p:txBody>
      </p:sp>
      <p:sp>
        <p:nvSpPr>
          <p:cNvPr id="18" name="Oval 17"/>
          <p:cNvSpPr/>
          <p:nvPr/>
        </p:nvSpPr>
        <p:spPr>
          <a:xfrm>
            <a:off x="6750595" y="3152622"/>
            <a:ext cx="142876" cy="14287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th-TH"/>
            </a:defPPr>
            <a:lvl1pPr marL="0" algn="l" defTabSz="914400" rtl="0" eaLnBrk="1" latinLnBrk="0" hangingPunct="1">
              <a:defRPr sz="2800" kern="1200">
                <a:solidFill>
                  <a:schemeClr val="lt1"/>
                </a:solidFill>
                <a:latin typeface="+mn-lt"/>
                <a:ea typeface="+mn-ea"/>
                <a:cs typeface="+mn-cs"/>
              </a:defRPr>
            </a:lvl1pPr>
            <a:lvl2pPr marL="457200" algn="l" defTabSz="914400" rtl="0" eaLnBrk="1" latinLnBrk="0" hangingPunct="1">
              <a:defRPr sz="2800" kern="1200">
                <a:solidFill>
                  <a:schemeClr val="lt1"/>
                </a:solidFill>
                <a:latin typeface="+mn-lt"/>
                <a:ea typeface="+mn-ea"/>
                <a:cs typeface="+mn-cs"/>
              </a:defRPr>
            </a:lvl2pPr>
            <a:lvl3pPr marL="914400" algn="l" defTabSz="914400" rtl="0" eaLnBrk="1" latinLnBrk="0" hangingPunct="1">
              <a:defRPr sz="2800" kern="1200">
                <a:solidFill>
                  <a:schemeClr val="lt1"/>
                </a:solidFill>
                <a:latin typeface="+mn-lt"/>
                <a:ea typeface="+mn-ea"/>
                <a:cs typeface="+mn-cs"/>
              </a:defRPr>
            </a:lvl3pPr>
            <a:lvl4pPr marL="1371600" algn="l" defTabSz="914400" rtl="0" eaLnBrk="1" latinLnBrk="0" hangingPunct="1">
              <a:defRPr sz="2800" kern="1200">
                <a:solidFill>
                  <a:schemeClr val="lt1"/>
                </a:solidFill>
                <a:latin typeface="+mn-lt"/>
                <a:ea typeface="+mn-ea"/>
                <a:cs typeface="+mn-cs"/>
              </a:defRPr>
            </a:lvl4pPr>
            <a:lvl5pPr marL="1828800" algn="l" defTabSz="914400" rtl="0" eaLnBrk="1" latinLnBrk="0" hangingPunct="1">
              <a:defRPr sz="2800" kern="1200">
                <a:solidFill>
                  <a:schemeClr val="lt1"/>
                </a:solidFill>
                <a:latin typeface="+mn-lt"/>
                <a:ea typeface="+mn-ea"/>
                <a:cs typeface="+mn-cs"/>
              </a:defRPr>
            </a:lvl5pPr>
            <a:lvl6pPr marL="2286000" algn="l" defTabSz="914400" rtl="0" eaLnBrk="1" latinLnBrk="0" hangingPunct="1">
              <a:defRPr sz="2800" kern="1200">
                <a:solidFill>
                  <a:schemeClr val="lt1"/>
                </a:solidFill>
                <a:latin typeface="+mn-lt"/>
                <a:ea typeface="+mn-ea"/>
                <a:cs typeface="+mn-cs"/>
              </a:defRPr>
            </a:lvl6pPr>
            <a:lvl7pPr marL="2743200" algn="l" defTabSz="914400" rtl="0" eaLnBrk="1" latinLnBrk="0" hangingPunct="1">
              <a:defRPr sz="2800" kern="1200">
                <a:solidFill>
                  <a:schemeClr val="lt1"/>
                </a:solidFill>
                <a:latin typeface="+mn-lt"/>
                <a:ea typeface="+mn-ea"/>
                <a:cs typeface="+mn-cs"/>
              </a:defRPr>
            </a:lvl7pPr>
            <a:lvl8pPr marL="3200400" algn="l" defTabSz="914400" rtl="0" eaLnBrk="1" latinLnBrk="0" hangingPunct="1">
              <a:defRPr sz="2800" kern="1200">
                <a:solidFill>
                  <a:schemeClr val="lt1"/>
                </a:solidFill>
                <a:latin typeface="+mn-lt"/>
                <a:ea typeface="+mn-ea"/>
                <a:cs typeface="+mn-cs"/>
              </a:defRPr>
            </a:lvl8pPr>
            <a:lvl9pPr marL="3657600" algn="l" defTabSz="914400" rtl="0" eaLnBrk="1" latinLnBrk="0" hangingPunct="1">
              <a:defRPr sz="2800" kern="1200">
                <a:solidFill>
                  <a:schemeClr val="lt1"/>
                </a:solidFill>
                <a:latin typeface="+mn-lt"/>
                <a:ea typeface="+mn-ea"/>
                <a:cs typeface="+mn-cs"/>
              </a:defRPr>
            </a:lvl9pPr>
          </a:lstStyle>
          <a:p>
            <a:pPr algn="ctr"/>
            <a:endParaRPr lang="th-TH"/>
          </a:p>
        </p:txBody>
      </p:sp>
    </p:spTree>
    <p:extLst>
      <p:ext uri="{BB962C8B-B14F-4D97-AF65-F5344CB8AC3E}">
        <p14:creationId xmlns:p14="http://schemas.microsoft.com/office/powerpoint/2010/main" val="5659456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Early Multiplication</a:t>
            </a:r>
          </a:p>
        </p:txBody>
      </p:sp>
      <p:sp>
        <p:nvSpPr>
          <p:cNvPr id="3" name="Content Placeholder 2"/>
          <p:cNvSpPr>
            <a:spLocks noGrp="1"/>
          </p:cNvSpPr>
          <p:nvPr>
            <p:ph idx="1"/>
          </p:nvPr>
        </p:nvSpPr>
        <p:spPr/>
        <p:txBody>
          <a:bodyPr>
            <a:normAutofit fontScale="92500" lnSpcReduction="10000"/>
          </a:bodyPr>
          <a:lstStyle/>
          <a:p>
            <a:r>
              <a:rPr lang="en-GB" b="1" dirty="0"/>
              <a:t>Arrays</a:t>
            </a:r>
            <a:r>
              <a:rPr lang="en-GB" dirty="0"/>
              <a:t> are useful models for </a:t>
            </a:r>
            <a:r>
              <a:rPr lang="en-GB" b="1" dirty="0"/>
              <a:t>multiplication</a:t>
            </a:r>
          </a:p>
          <a:p>
            <a:endParaRPr lang="en-GB" dirty="0"/>
          </a:p>
          <a:p>
            <a:endParaRPr lang="en-GB" dirty="0"/>
          </a:p>
          <a:p>
            <a:endParaRPr lang="en-GB" dirty="0"/>
          </a:p>
          <a:p>
            <a:endParaRPr lang="en-GB" dirty="0"/>
          </a:p>
          <a:p>
            <a:endParaRPr lang="en-GB" dirty="0"/>
          </a:p>
          <a:p>
            <a:endParaRPr lang="en-GB" dirty="0"/>
          </a:p>
          <a:p>
            <a:r>
              <a:rPr lang="en-GB" dirty="0"/>
              <a:t>An </a:t>
            </a:r>
            <a:r>
              <a:rPr lang="en-GB" b="1" dirty="0"/>
              <a:t>array</a:t>
            </a:r>
            <a:r>
              <a:rPr lang="en-GB" dirty="0"/>
              <a:t> is formed by arranging a set of objects into rows and columns.</a:t>
            </a:r>
          </a:p>
          <a:p>
            <a:endParaRPr lang="en-GB" dirty="0"/>
          </a:p>
          <a:p>
            <a:endParaRPr lang="en-GB" dirty="0"/>
          </a:p>
          <a:p>
            <a:endParaRPr lang="en-GB" dirty="0"/>
          </a:p>
          <a:p>
            <a:endParaRPr lang="en-GB" dirty="0"/>
          </a:p>
        </p:txBody>
      </p:sp>
      <p:pic>
        <p:nvPicPr>
          <p:cNvPr id="29" name="Picture 28" descr="http://www.quia.com/files/quia/users/shellylaj/2-3Arrays/3x4"/>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195763" y="2276872"/>
            <a:ext cx="3800475" cy="2400300"/>
          </a:xfrm>
          <a:prstGeom prst="rect">
            <a:avLst/>
          </a:prstGeom>
          <a:noFill/>
          <a:ln>
            <a:noFill/>
          </a:ln>
        </p:spPr>
      </p:pic>
    </p:spTree>
    <p:extLst>
      <p:ext uri="{BB962C8B-B14F-4D97-AF65-F5344CB8AC3E}">
        <p14:creationId xmlns:p14="http://schemas.microsoft.com/office/powerpoint/2010/main" val="40180908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5560" y="260648"/>
            <a:ext cx="8229600" cy="1143000"/>
          </a:xfrm>
        </p:spPr>
        <p:txBody>
          <a:bodyPr/>
          <a:lstStyle/>
          <a:p>
            <a:r>
              <a:rPr lang="en-GB" dirty="0"/>
              <a:t>Early Multiplication</a:t>
            </a:r>
          </a:p>
        </p:txBody>
      </p:sp>
      <p:pic>
        <p:nvPicPr>
          <p:cNvPr id="3074" name="Picture 2" descr="http://www.2nd-grade-math-salamanders.com/image-files/how-to-teach-multiplication-image.jpg"/>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2881715" y="2420889"/>
            <a:ext cx="6428571" cy="36385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40601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Early Division</a:t>
            </a:r>
          </a:p>
        </p:txBody>
      </p:sp>
      <p:sp>
        <p:nvSpPr>
          <p:cNvPr id="3" name="Content Placeholder 2"/>
          <p:cNvSpPr>
            <a:spLocks noGrp="1"/>
          </p:cNvSpPr>
          <p:nvPr>
            <p:ph idx="1"/>
          </p:nvPr>
        </p:nvSpPr>
        <p:spPr/>
        <p:txBody>
          <a:bodyPr>
            <a:normAutofit fontScale="92500"/>
          </a:bodyPr>
          <a:lstStyle/>
          <a:p>
            <a:pPr eaLnBrk="0" hangingPunct="0"/>
            <a:r>
              <a:rPr lang="en-GB" dirty="0">
                <a:latin typeface="Arial" charset="0"/>
              </a:rPr>
              <a:t> Division is initially done practically using real objects and then manipulatives, and then represented pictorially. </a:t>
            </a:r>
          </a:p>
          <a:p>
            <a:pPr eaLnBrk="0" hangingPunct="0"/>
            <a:endParaRPr lang="en-GB" dirty="0">
              <a:latin typeface="Arial" charset="0"/>
            </a:endParaRPr>
          </a:p>
          <a:p>
            <a:pPr eaLnBrk="0" hangingPunct="0"/>
            <a:r>
              <a:rPr lang="en-GB" dirty="0">
                <a:latin typeface="Arial" charset="0"/>
              </a:rPr>
              <a:t>It can be done by </a:t>
            </a:r>
            <a:r>
              <a:rPr lang="en-GB" b="1" i="1" dirty="0">
                <a:latin typeface="Arial" charset="0"/>
              </a:rPr>
              <a:t>sharing</a:t>
            </a:r>
            <a:r>
              <a:rPr lang="en-GB" i="1" dirty="0">
                <a:latin typeface="Arial" charset="0"/>
              </a:rPr>
              <a:t> </a:t>
            </a:r>
            <a:r>
              <a:rPr lang="en-GB" i="1" dirty="0" err="1">
                <a:latin typeface="Arial" charset="0"/>
              </a:rPr>
              <a:t>eg</a:t>
            </a:r>
            <a:r>
              <a:rPr lang="en-GB" i="1" dirty="0">
                <a:latin typeface="Arial" charset="0"/>
              </a:rPr>
              <a:t>:</a:t>
            </a:r>
          </a:p>
          <a:p>
            <a:pPr marL="0" indent="0" eaLnBrk="0" hangingPunct="0">
              <a:buNone/>
            </a:pPr>
            <a:r>
              <a:rPr lang="en-GB" dirty="0">
                <a:latin typeface="Arial" charset="0"/>
              </a:rPr>
              <a:t>                                        </a:t>
            </a:r>
          </a:p>
          <a:p>
            <a:pPr eaLnBrk="0" hangingPunct="0"/>
            <a:r>
              <a:rPr lang="en-GB" dirty="0">
                <a:latin typeface="Arial" charset="0"/>
              </a:rPr>
              <a:t> 6 sweets shared </a:t>
            </a:r>
            <a:r>
              <a:rPr lang="en-GB" i="1" dirty="0">
                <a:latin typeface="Arial" charset="0"/>
              </a:rPr>
              <a:t>equally</a:t>
            </a:r>
            <a:r>
              <a:rPr lang="en-GB" dirty="0">
                <a:latin typeface="Arial" charset="0"/>
              </a:rPr>
              <a:t> between 2 people. How many each?</a:t>
            </a:r>
          </a:p>
          <a:p>
            <a:pPr eaLnBrk="0" hangingPunct="0"/>
            <a:endParaRPr lang="en-GB" dirty="0">
              <a:latin typeface="Arial" charset="0"/>
            </a:endParaRPr>
          </a:p>
          <a:p>
            <a:pPr marL="0" indent="0" eaLnBrk="0" hangingPunct="0">
              <a:buNone/>
            </a:pPr>
            <a:r>
              <a:rPr lang="en-GB" dirty="0">
                <a:latin typeface="Arial" charset="0"/>
              </a:rPr>
              <a:t>      6 ÷ 2 =</a:t>
            </a:r>
          </a:p>
        </p:txBody>
      </p:sp>
      <p:sp>
        <p:nvSpPr>
          <p:cNvPr id="5" name="Oval 4"/>
          <p:cNvSpPr/>
          <p:nvPr/>
        </p:nvSpPr>
        <p:spPr>
          <a:xfrm>
            <a:off x="4601539" y="5273118"/>
            <a:ext cx="1214446" cy="1071570"/>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defPPr>
              <a:defRPr lang="th-TH"/>
            </a:defPPr>
            <a:lvl1pPr marL="0" algn="l" defTabSz="914400" rtl="0" eaLnBrk="1" latinLnBrk="0" hangingPunct="1">
              <a:defRPr sz="2800" kern="1200">
                <a:solidFill>
                  <a:schemeClr val="dk1"/>
                </a:solidFill>
                <a:latin typeface="+mn-lt"/>
                <a:ea typeface="+mn-ea"/>
                <a:cs typeface="+mn-cs"/>
              </a:defRPr>
            </a:lvl1pPr>
            <a:lvl2pPr marL="457200" algn="l" defTabSz="914400" rtl="0" eaLnBrk="1" latinLnBrk="0" hangingPunct="1">
              <a:defRPr sz="2800" kern="1200">
                <a:solidFill>
                  <a:schemeClr val="dk1"/>
                </a:solidFill>
                <a:latin typeface="+mn-lt"/>
                <a:ea typeface="+mn-ea"/>
                <a:cs typeface="+mn-cs"/>
              </a:defRPr>
            </a:lvl2pPr>
            <a:lvl3pPr marL="914400" algn="l" defTabSz="914400" rtl="0" eaLnBrk="1" latinLnBrk="0" hangingPunct="1">
              <a:defRPr sz="2800" kern="1200">
                <a:solidFill>
                  <a:schemeClr val="dk1"/>
                </a:solidFill>
                <a:latin typeface="+mn-lt"/>
                <a:ea typeface="+mn-ea"/>
                <a:cs typeface="+mn-cs"/>
              </a:defRPr>
            </a:lvl3pPr>
            <a:lvl4pPr marL="1371600" algn="l" defTabSz="914400" rtl="0" eaLnBrk="1" latinLnBrk="0" hangingPunct="1">
              <a:defRPr sz="2800" kern="1200">
                <a:solidFill>
                  <a:schemeClr val="dk1"/>
                </a:solidFill>
                <a:latin typeface="+mn-lt"/>
                <a:ea typeface="+mn-ea"/>
                <a:cs typeface="+mn-cs"/>
              </a:defRPr>
            </a:lvl4pPr>
            <a:lvl5pPr marL="1828800" algn="l" defTabSz="914400" rtl="0" eaLnBrk="1" latinLnBrk="0" hangingPunct="1">
              <a:defRPr sz="2800" kern="1200">
                <a:solidFill>
                  <a:schemeClr val="dk1"/>
                </a:solidFill>
                <a:latin typeface="+mn-lt"/>
                <a:ea typeface="+mn-ea"/>
                <a:cs typeface="+mn-cs"/>
              </a:defRPr>
            </a:lvl5pPr>
            <a:lvl6pPr marL="2286000" algn="l" defTabSz="914400" rtl="0" eaLnBrk="1" latinLnBrk="0" hangingPunct="1">
              <a:defRPr sz="2800" kern="1200">
                <a:solidFill>
                  <a:schemeClr val="dk1"/>
                </a:solidFill>
                <a:latin typeface="+mn-lt"/>
                <a:ea typeface="+mn-ea"/>
                <a:cs typeface="+mn-cs"/>
              </a:defRPr>
            </a:lvl6pPr>
            <a:lvl7pPr marL="2743200" algn="l" defTabSz="914400" rtl="0" eaLnBrk="1" latinLnBrk="0" hangingPunct="1">
              <a:defRPr sz="2800" kern="1200">
                <a:solidFill>
                  <a:schemeClr val="dk1"/>
                </a:solidFill>
                <a:latin typeface="+mn-lt"/>
                <a:ea typeface="+mn-ea"/>
                <a:cs typeface="+mn-cs"/>
              </a:defRPr>
            </a:lvl7pPr>
            <a:lvl8pPr marL="3200400" algn="l" defTabSz="914400" rtl="0" eaLnBrk="1" latinLnBrk="0" hangingPunct="1">
              <a:defRPr sz="2800" kern="1200">
                <a:solidFill>
                  <a:schemeClr val="dk1"/>
                </a:solidFill>
                <a:latin typeface="+mn-lt"/>
                <a:ea typeface="+mn-ea"/>
                <a:cs typeface="+mn-cs"/>
              </a:defRPr>
            </a:lvl8pPr>
            <a:lvl9pPr marL="3657600" algn="l" defTabSz="914400" rtl="0" eaLnBrk="1" latinLnBrk="0" hangingPunct="1">
              <a:defRPr sz="2800" kern="1200">
                <a:solidFill>
                  <a:schemeClr val="dk1"/>
                </a:solidFill>
                <a:latin typeface="+mn-lt"/>
                <a:ea typeface="+mn-ea"/>
                <a:cs typeface="+mn-cs"/>
              </a:defRPr>
            </a:lvl9pPr>
          </a:lstStyle>
          <a:p>
            <a:pPr algn="ctr"/>
            <a:endParaRPr lang="th-TH"/>
          </a:p>
        </p:txBody>
      </p:sp>
      <p:sp>
        <p:nvSpPr>
          <p:cNvPr id="6" name="Oval 5"/>
          <p:cNvSpPr/>
          <p:nvPr/>
        </p:nvSpPr>
        <p:spPr>
          <a:xfrm>
            <a:off x="6661996" y="5212493"/>
            <a:ext cx="1214446" cy="1071570"/>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defPPr>
              <a:defRPr lang="th-TH"/>
            </a:defPPr>
            <a:lvl1pPr marL="0" algn="l" defTabSz="914400" rtl="0" eaLnBrk="1" latinLnBrk="0" hangingPunct="1">
              <a:defRPr sz="2800" kern="1200">
                <a:solidFill>
                  <a:schemeClr val="dk1"/>
                </a:solidFill>
                <a:latin typeface="+mn-lt"/>
                <a:ea typeface="+mn-ea"/>
                <a:cs typeface="+mn-cs"/>
              </a:defRPr>
            </a:lvl1pPr>
            <a:lvl2pPr marL="457200" algn="l" defTabSz="914400" rtl="0" eaLnBrk="1" latinLnBrk="0" hangingPunct="1">
              <a:defRPr sz="2800" kern="1200">
                <a:solidFill>
                  <a:schemeClr val="dk1"/>
                </a:solidFill>
                <a:latin typeface="+mn-lt"/>
                <a:ea typeface="+mn-ea"/>
                <a:cs typeface="+mn-cs"/>
              </a:defRPr>
            </a:lvl2pPr>
            <a:lvl3pPr marL="914400" algn="l" defTabSz="914400" rtl="0" eaLnBrk="1" latinLnBrk="0" hangingPunct="1">
              <a:defRPr sz="2800" kern="1200">
                <a:solidFill>
                  <a:schemeClr val="dk1"/>
                </a:solidFill>
                <a:latin typeface="+mn-lt"/>
                <a:ea typeface="+mn-ea"/>
                <a:cs typeface="+mn-cs"/>
              </a:defRPr>
            </a:lvl3pPr>
            <a:lvl4pPr marL="1371600" algn="l" defTabSz="914400" rtl="0" eaLnBrk="1" latinLnBrk="0" hangingPunct="1">
              <a:defRPr sz="2800" kern="1200">
                <a:solidFill>
                  <a:schemeClr val="dk1"/>
                </a:solidFill>
                <a:latin typeface="+mn-lt"/>
                <a:ea typeface="+mn-ea"/>
                <a:cs typeface="+mn-cs"/>
              </a:defRPr>
            </a:lvl4pPr>
            <a:lvl5pPr marL="1828800" algn="l" defTabSz="914400" rtl="0" eaLnBrk="1" latinLnBrk="0" hangingPunct="1">
              <a:defRPr sz="2800" kern="1200">
                <a:solidFill>
                  <a:schemeClr val="dk1"/>
                </a:solidFill>
                <a:latin typeface="+mn-lt"/>
                <a:ea typeface="+mn-ea"/>
                <a:cs typeface="+mn-cs"/>
              </a:defRPr>
            </a:lvl5pPr>
            <a:lvl6pPr marL="2286000" algn="l" defTabSz="914400" rtl="0" eaLnBrk="1" latinLnBrk="0" hangingPunct="1">
              <a:defRPr sz="2800" kern="1200">
                <a:solidFill>
                  <a:schemeClr val="dk1"/>
                </a:solidFill>
                <a:latin typeface="+mn-lt"/>
                <a:ea typeface="+mn-ea"/>
                <a:cs typeface="+mn-cs"/>
              </a:defRPr>
            </a:lvl6pPr>
            <a:lvl7pPr marL="2743200" algn="l" defTabSz="914400" rtl="0" eaLnBrk="1" latinLnBrk="0" hangingPunct="1">
              <a:defRPr sz="2800" kern="1200">
                <a:solidFill>
                  <a:schemeClr val="dk1"/>
                </a:solidFill>
                <a:latin typeface="+mn-lt"/>
                <a:ea typeface="+mn-ea"/>
                <a:cs typeface="+mn-cs"/>
              </a:defRPr>
            </a:lvl7pPr>
            <a:lvl8pPr marL="3200400" algn="l" defTabSz="914400" rtl="0" eaLnBrk="1" latinLnBrk="0" hangingPunct="1">
              <a:defRPr sz="2800" kern="1200">
                <a:solidFill>
                  <a:schemeClr val="dk1"/>
                </a:solidFill>
                <a:latin typeface="+mn-lt"/>
                <a:ea typeface="+mn-ea"/>
                <a:cs typeface="+mn-cs"/>
              </a:defRPr>
            </a:lvl8pPr>
            <a:lvl9pPr marL="3657600" algn="l" defTabSz="914400" rtl="0" eaLnBrk="1" latinLnBrk="0" hangingPunct="1">
              <a:defRPr sz="2800" kern="1200">
                <a:solidFill>
                  <a:schemeClr val="dk1"/>
                </a:solidFill>
                <a:latin typeface="+mn-lt"/>
                <a:ea typeface="+mn-ea"/>
                <a:cs typeface="+mn-cs"/>
              </a:defRPr>
            </a:lvl9pPr>
          </a:lstStyle>
          <a:p>
            <a:pPr algn="ctr"/>
            <a:endParaRPr lang="th-TH"/>
          </a:p>
        </p:txBody>
      </p:sp>
      <p:sp>
        <p:nvSpPr>
          <p:cNvPr id="7" name="Oval 6"/>
          <p:cNvSpPr/>
          <p:nvPr/>
        </p:nvSpPr>
        <p:spPr>
          <a:xfrm>
            <a:off x="5001368" y="5462526"/>
            <a:ext cx="142876" cy="14287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th-TH"/>
            </a:defPPr>
            <a:lvl1pPr marL="0" algn="l" defTabSz="914400" rtl="0" eaLnBrk="1" latinLnBrk="0" hangingPunct="1">
              <a:defRPr sz="2800" kern="1200">
                <a:solidFill>
                  <a:schemeClr val="lt1"/>
                </a:solidFill>
                <a:latin typeface="+mn-lt"/>
                <a:ea typeface="+mn-ea"/>
                <a:cs typeface="+mn-cs"/>
              </a:defRPr>
            </a:lvl1pPr>
            <a:lvl2pPr marL="457200" algn="l" defTabSz="914400" rtl="0" eaLnBrk="1" latinLnBrk="0" hangingPunct="1">
              <a:defRPr sz="2800" kern="1200">
                <a:solidFill>
                  <a:schemeClr val="lt1"/>
                </a:solidFill>
                <a:latin typeface="+mn-lt"/>
                <a:ea typeface="+mn-ea"/>
                <a:cs typeface="+mn-cs"/>
              </a:defRPr>
            </a:lvl2pPr>
            <a:lvl3pPr marL="914400" algn="l" defTabSz="914400" rtl="0" eaLnBrk="1" latinLnBrk="0" hangingPunct="1">
              <a:defRPr sz="2800" kern="1200">
                <a:solidFill>
                  <a:schemeClr val="lt1"/>
                </a:solidFill>
                <a:latin typeface="+mn-lt"/>
                <a:ea typeface="+mn-ea"/>
                <a:cs typeface="+mn-cs"/>
              </a:defRPr>
            </a:lvl3pPr>
            <a:lvl4pPr marL="1371600" algn="l" defTabSz="914400" rtl="0" eaLnBrk="1" latinLnBrk="0" hangingPunct="1">
              <a:defRPr sz="2800" kern="1200">
                <a:solidFill>
                  <a:schemeClr val="lt1"/>
                </a:solidFill>
                <a:latin typeface="+mn-lt"/>
                <a:ea typeface="+mn-ea"/>
                <a:cs typeface="+mn-cs"/>
              </a:defRPr>
            </a:lvl4pPr>
            <a:lvl5pPr marL="1828800" algn="l" defTabSz="914400" rtl="0" eaLnBrk="1" latinLnBrk="0" hangingPunct="1">
              <a:defRPr sz="2800" kern="1200">
                <a:solidFill>
                  <a:schemeClr val="lt1"/>
                </a:solidFill>
                <a:latin typeface="+mn-lt"/>
                <a:ea typeface="+mn-ea"/>
                <a:cs typeface="+mn-cs"/>
              </a:defRPr>
            </a:lvl5pPr>
            <a:lvl6pPr marL="2286000" algn="l" defTabSz="914400" rtl="0" eaLnBrk="1" latinLnBrk="0" hangingPunct="1">
              <a:defRPr sz="2800" kern="1200">
                <a:solidFill>
                  <a:schemeClr val="lt1"/>
                </a:solidFill>
                <a:latin typeface="+mn-lt"/>
                <a:ea typeface="+mn-ea"/>
                <a:cs typeface="+mn-cs"/>
              </a:defRPr>
            </a:lvl6pPr>
            <a:lvl7pPr marL="2743200" algn="l" defTabSz="914400" rtl="0" eaLnBrk="1" latinLnBrk="0" hangingPunct="1">
              <a:defRPr sz="2800" kern="1200">
                <a:solidFill>
                  <a:schemeClr val="lt1"/>
                </a:solidFill>
                <a:latin typeface="+mn-lt"/>
                <a:ea typeface="+mn-ea"/>
                <a:cs typeface="+mn-cs"/>
              </a:defRPr>
            </a:lvl7pPr>
            <a:lvl8pPr marL="3200400" algn="l" defTabSz="914400" rtl="0" eaLnBrk="1" latinLnBrk="0" hangingPunct="1">
              <a:defRPr sz="2800" kern="1200">
                <a:solidFill>
                  <a:schemeClr val="lt1"/>
                </a:solidFill>
                <a:latin typeface="+mn-lt"/>
                <a:ea typeface="+mn-ea"/>
                <a:cs typeface="+mn-cs"/>
              </a:defRPr>
            </a:lvl8pPr>
            <a:lvl9pPr marL="3657600" algn="l" defTabSz="914400" rtl="0" eaLnBrk="1" latinLnBrk="0" hangingPunct="1">
              <a:defRPr sz="2800" kern="1200">
                <a:solidFill>
                  <a:schemeClr val="lt1"/>
                </a:solidFill>
                <a:latin typeface="+mn-lt"/>
                <a:ea typeface="+mn-ea"/>
                <a:cs typeface="+mn-cs"/>
              </a:defRPr>
            </a:lvl9pPr>
          </a:lstStyle>
          <a:p>
            <a:pPr algn="ctr"/>
            <a:endParaRPr lang="th-TH"/>
          </a:p>
        </p:txBody>
      </p:sp>
      <p:sp>
        <p:nvSpPr>
          <p:cNvPr id="8" name="Oval 7"/>
          <p:cNvSpPr/>
          <p:nvPr/>
        </p:nvSpPr>
        <p:spPr>
          <a:xfrm>
            <a:off x="4929930" y="5808903"/>
            <a:ext cx="142876" cy="14287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th-TH"/>
            </a:defPPr>
            <a:lvl1pPr marL="0" algn="l" defTabSz="914400" rtl="0" eaLnBrk="1" latinLnBrk="0" hangingPunct="1">
              <a:defRPr sz="2800" kern="1200">
                <a:solidFill>
                  <a:schemeClr val="lt1"/>
                </a:solidFill>
                <a:latin typeface="+mn-lt"/>
                <a:ea typeface="+mn-ea"/>
                <a:cs typeface="+mn-cs"/>
              </a:defRPr>
            </a:lvl1pPr>
            <a:lvl2pPr marL="457200" algn="l" defTabSz="914400" rtl="0" eaLnBrk="1" latinLnBrk="0" hangingPunct="1">
              <a:defRPr sz="2800" kern="1200">
                <a:solidFill>
                  <a:schemeClr val="lt1"/>
                </a:solidFill>
                <a:latin typeface="+mn-lt"/>
                <a:ea typeface="+mn-ea"/>
                <a:cs typeface="+mn-cs"/>
              </a:defRPr>
            </a:lvl2pPr>
            <a:lvl3pPr marL="914400" algn="l" defTabSz="914400" rtl="0" eaLnBrk="1" latinLnBrk="0" hangingPunct="1">
              <a:defRPr sz="2800" kern="1200">
                <a:solidFill>
                  <a:schemeClr val="lt1"/>
                </a:solidFill>
                <a:latin typeface="+mn-lt"/>
                <a:ea typeface="+mn-ea"/>
                <a:cs typeface="+mn-cs"/>
              </a:defRPr>
            </a:lvl3pPr>
            <a:lvl4pPr marL="1371600" algn="l" defTabSz="914400" rtl="0" eaLnBrk="1" latinLnBrk="0" hangingPunct="1">
              <a:defRPr sz="2800" kern="1200">
                <a:solidFill>
                  <a:schemeClr val="lt1"/>
                </a:solidFill>
                <a:latin typeface="+mn-lt"/>
                <a:ea typeface="+mn-ea"/>
                <a:cs typeface="+mn-cs"/>
              </a:defRPr>
            </a:lvl4pPr>
            <a:lvl5pPr marL="1828800" algn="l" defTabSz="914400" rtl="0" eaLnBrk="1" latinLnBrk="0" hangingPunct="1">
              <a:defRPr sz="2800" kern="1200">
                <a:solidFill>
                  <a:schemeClr val="lt1"/>
                </a:solidFill>
                <a:latin typeface="+mn-lt"/>
                <a:ea typeface="+mn-ea"/>
                <a:cs typeface="+mn-cs"/>
              </a:defRPr>
            </a:lvl5pPr>
            <a:lvl6pPr marL="2286000" algn="l" defTabSz="914400" rtl="0" eaLnBrk="1" latinLnBrk="0" hangingPunct="1">
              <a:defRPr sz="2800" kern="1200">
                <a:solidFill>
                  <a:schemeClr val="lt1"/>
                </a:solidFill>
                <a:latin typeface="+mn-lt"/>
                <a:ea typeface="+mn-ea"/>
                <a:cs typeface="+mn-cs"/>
              </a:defRPr>
            </a:lvl6pPr>
            <a:lvl7pPr marL="2743200" algn="l" defTabSz="914400" rtl="0" eaLnBrk="1" latinLnBrk="0" hangingPunct="1">
              <a:defRPr sz="2800" kern="1200">
                <a:solidFill>
                  <a:schemeClr val="lt1"/>
                </a:solidFill>
                <a:latin typeface="+mn-lt"/>
                <a:ea typeface="+mn-ea"/>
                <a:cs typeface="+mn-cs"/>
              </a:defRPr>
            </a:lvl7pPr>
            <a:lvl8pPr marL="3200400" algn="l" defTabSz="914400" rtl="0" eaLnBrk="1" latinLnBrk="0" hangingPunct="1">
              <a:defRPr sz="2800" kern="1200">
                <a:solidFill>
                  <a:schemeClr val="lt1"/>
                </a:solidFill>
                <a:latin typeface="+mn-lt"/>
                <a:ea typeface="+mn-ea"/>
                <a:cs typeface="+mn-cs"/>
              </a:defRPr>
            </a:lvl8pPr>
            <a:lvl9pPr marL="3657600" algn="l" defTabSz="914400" rtl="0" eaLnBrk="1" latinLnBrk="0" hangingPunct="1">
              <a:defRPr sz="2800" kern="1200">
                <a:solidFill>
                  <a:schemeClr val="lt1"/>
                </a:solidFill>
                <a:latin typeface="+mn-lt"/>
                <a:ea typeface="+mn-ea"/>
                <a:cs typeface="+mn-cs"/>
              </a:defRPr>
            </a:lvl9pPr>
          </a:lstStyle>
          <a:p>
            <a:pPr algn="ctr"/>
            <a:endParaRPr lang="th-TH"/>
          </a:p>
        </p:txBody>
      </p:sp>
      <p:sp>
        <p:nvSpPr>
          <p:cNvPr id="9" name="Oval 8"/>
          <p:cNvSpPr/>
          <p:nvPr/>
        </p:nvSpPr>
        <p:spPr>
          <a:xfrm>
            <a:off x="5215682" y="5605402"/>
            <a:ext cx="142876" cy="14287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th-TH"/>
            </a:defPPr>
            <a:lvl1pPr marL="0" algn="l" defTabSz="914400" rtl="0" eaLnBrk="1" latinLnBrk="0" hangingPunct="1">
              <a:defRPr sz="2800" kern="1200">
                <a:solidFill>
                  <a:schemeClr val="lt1"/>
                </a:solidFill>
                <a:latin typeface="+mn-lt"/>
                <a:ea typeface="+mn-ea"/>
                <a:cs typeface="+mn-cs"/>
              </a:defRPr>
            </a:lvl1pPr>
            <a:lvl2pPr marL="457200" algn="l" defTabSz="914400" rtl="0" eaLnBrk="1" latinLnBrk="0" hangingPunct="1">
              <a:defRPr sz="2800" kern="1200">
                <a:solidFill>
                  <a:schemeClr val="lt1"/>
                </a:solidFill>
                <a:latin typeface="+mn-lt"/>
                <a:ea typeface="+mn-ea"/>
                <a:cs typeface="+mn-cs"/>
              </a:defRPr>
            </a:lvl2pPr>
            <a:lvl3pPr marL="914400" algn="l" defTabSz="914400" rtl="0" eaLnBrk="1" latinLnBrk="0" hangingPunct="1">
              <a:defRPr sz="2800" kern="1200">
                <a:solidFill>
                  <a:schemeClr val="lt1"/>
                </a:solidFill>
                <a:latin typeface="+mn-lt"/>
                <a:ea typeface="+mn-ea"/>
                <a:cs typeface="+mn-cs"/>
              </a:defRPr>
            </a:lvl3pPr>
            <a:lvl4pPr marL="1371600" algn="l" defTabSz="914400" rtl="0" eaLnBrk="1" latinLnBrk="0" hangingPunct="1">
              <a:defRPr sz="2800" kern="1200">
                <a:solidFill>
                  <a:schemeClr val="lt1"/>
                </a:solidFill>
                <a:latin typeface="+mn-lt"/>
                <a:ea typeface="+mn-ea"/>
                <a:cs typeface="+mn-cs"/>
              </a:defRPr>
            </a:lvl4pPr>
            <a:lvl5pPr marL="1828800" algn="l" defTabSz="914400" rtl="0" eaLnBrk="1" latinLnBrk="0" hangingPunct="1">
              <a:defRPr sz="2800" kern="1200">
                <a:solidFill>
                  <a:schemeClr val="lt1"/>
                </a:solidFill>
                <a:latin typeface="+mn-lt"/>
                <a:ea typeface="+mn-ea"/>
                <a:cs typeface="+mn-cs"/>
              </a:defRPr>
            </a:lvl5pPr>
            <a:lvl6pPr marL="2286000" algn="l" defTabSz="914400" rtl="0" eaLnBrk="1" latinLnBrk="0" hangingPunct="1">
              <a:defRPr sz="2800" kern="1200">
                <a:solidFill>
                  <a:schemeClr val="lt1"/>
                </a:solidFill>
                <a:latin typeface="+mn-lt"/>
                <a:ea typeface="+mn-ea"/>
                <a:cs typeface="+mn-cs"/>
              </a:defRPr>
            </a:lvl6pPr>
            <a:lvl7pPr marL="2743200" algn="l" defTabSz="914400" rtl="0" eaLnBrk="1" latinLnBrk="0" hangingPunct="1">
              <a:defRPr sz="2800" kern="1200">
                <a:solidFill>
                  <a:schemeClr val="lt1"/>
                </a:solidFill>
                <a:latin typeface="+mn-lt"/>
                <a:ea typeface="+mn-ea"/>
                <a:cs typeface="+mn-cs"/>
              </a:defRPr>
            </a:lvl7pPr>
            <a:lvl8pPr marL="3200400" algn="l" defTabSz="914400" rtl="0" eaLnBrk="1" latinLnBrk="0" hangingPunct="1">
              <a:defRPr sz="2800" kern="1200">
                <a:solidFill>
                  <a:schemeClr val="lt1"/>
                </a:solidFill>
                <a:latin typeface="+mn-lt"/>
                <a:ea typeface="+mn-ea"/>
                <a:cs typeface="+mn-cs"/>
              </a:defRPr>
            </a:lvl8pPr>
            <a:lvl9pPr marL="3657600" algn="l" defTabSz="914400" rtl="0" eaLnBrk="1" latinLnBrk="0" hangingPunct="1">
              <a:defRPr sz="2800" kern="1200">
                <a:solidFill>
                  <a:schemeClr val="lt1"/>
                </a:solidFill>
                <a:latin typeface="+mn-lt"/>
                <a:ea typeface="+mn-ea"/>
                <a:cs typeface="+mn-cs"/>
              </a:defRPr>
            </a:lvl9pPr>
          </a:lstStyle>
          <a:p>
            <a:pPr algn="ctr"/>
            <a:endParaRPr lang="th-TH"/>
          </a:p>
        </p:txBody>
      </p:sp>
      <p:sp>
        <p:nvSpPr>
          <p:cNvPr id="10" name="Oval 9"/>
          <p:cNvSpPr/>
          <p:nvPr/>
        </p:nvSpPr>
        <p:spPr>
          <a:xfrm>
            <a:off x="7151912" y="5573883"/>
            <a:ext cx="142876" cy="14287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th-TH"/>
            </a:defPPr>
            <a:lvl1pPr marL="0" algn="l" defTabSz="914400" rtl="0" eaLnBrk="1" latinLnBrk="0" hangingPunct="1">
              <a:defRPr sz="2800" kern="1200">
                <a:solidFill>
                  <a:schemeClr val="lt1"/>
                </a:solidFill>
                <a:latin typeface="+mn-lt"/>
                <a:ea typeface="+mn-ea"/>
                <a:cs typeface="+mn-cs"/>
              </a:defRPr>
            </a:lvl1pPr>
            <a:lvl2pPr marL="457200" algn="l" defTabSz="914400" rtl="0" eaLnBrk="1" latinLnBrk="0" hangingPunct="1">
              <a:defRPr sz="2800" kern="1200">
                <a:solidFill>
                  <a:schemeClr val="lt1"/>
                </a:solidFill>
                <a:latin typeface="+mn-lt"/>
                <a:ea typeface="+mn-ea"/>
                <a:cs typeface="+mn-cs"/>
              </a:defRPr>
            </a:lvl2pPr>
            <a:lvl3pPr marL="914400" algn="l" defTabSz="914400" rtl="0" eaLnBrk="1" latinLnBrk="0" hangingPunct="1">
              <a:defRPr sz="2800" kern="1200">
                <a:solidFill>
                  <a:schemeClr val="lt1"/>
                </a:solidFill>
                <a:latin typeface="+mn-lt"/>
                <a:ea typeface="+mn-ea"/>
                <a:cs typeface="+mn-cs"/>
              </a:defRPr>
            </a:lvl3pPr>
            <a:lvl4pPr marL="1371600" algn="l" defTabSz="914400" rtl="0" eaLnBrk="1" latinLnBrk="0" hangingPunct="1">
              <a:defRPr sz="2800" kern="1200">
                <a:solidFill>
                  <a:schemeClr val="lt1"/>
                </a:solidFill>
                <a:latin typeface="+mn-lt"/>
                <a:ea typeface="+mn-ea"/>
                <a:cs typeface="+mn-cs"/>
              </a:defRPr>
            </a:lvl4pPr>
            <a:lvl5pPr marL="1828800" algn="l" defTabSz="914400" rtl="0" eaLnBrk="1" latinLnBrk="0" hangingPunct="1">
              <a:defRPr sz="2800" kern="1200">
                <a:solidFill>
                  <a:schemeClr val="lt1"/>
                </a:solidFill>
                <a:latin typeface="+mn-lt"/>
                <a:ea typeface="+mn-ea"/>
                <a:cs typeface="+mn-cs"/>
              </a:defRPr>
            </a:lvl5pPr>
            <a:lvl6pPr marL="2286000" algn="l" defTabSz="914400" rtl="0" eaLnBrk="1" latinLnBrk="0" hangingPunct="1">
              <a:defRPr sz="2800" kern="1200">
                <a:solidFill>
                  <a:schemeClr val="lt1"/>
                </a:solidFill>
                <a:latin typeface="+mn-lt"/>
                <a:ea typeface="+mn-ea"/>
                <a:cs typeface="+mn-cs"/>
              </a:defRPr>
            </a:lvl6pPr>
            <a:lvl7pPr marL="2743200" algn="l" defTabSz="914400" rtl="0" eaLnBrk="1" latinLnBrk="0" hangingPunct="1">
              <a:defRPr sz="2800" kern="1200">
                <a:solidFill>
                  <a:schemeClr val="lt1"/>
                </a:solidFill>
                <a:latin typeface="+mn-lt"/>
                <a:ea typeface="+mn-ea"/>
                <a:cs typeface="+mn-cs"/>
              </a:defRPr>
            </a:lvl7pPr>
            <a:lvl8pPr marL="3200400" algn="l" defTabSz="914400" rtl="0" eaLnBrk="1" latinLnBrk="0" hangingPunct="1">
              <a:defRPr sz="2800" kern="1200">
                <a:solidFill>
                  <a:schemeClr val="lt1"/>
                </a:solidFill>
                <a:latin typeface="+mn-lt"/>
                <a:ea typeface="+mn-ea"/>
                <a:cs typeface="+mn-cs"/>
              </a:defRPr>
            </a:lvl8pPr>
            <a:lvl9pPr marL="3657600" algn="l" defTabSz="914400" rtl="0" eaLnBrk="1" latinLnBrk="0" hangingPunct="1">
              <a:defRPr sz="2800" kern="1200">
                <a:solidFill>
                  <a:schemeClr val="lt1"/>
                </a:solidFill>
                <a:latin typeface="+mn-lt"/>
                <a:ea typeface="+mn-ea"/>
                <a:cs typeface="+mn-cs"/>
              </a:defRPr>
            </a:lvl9pPr>
          </a:lstStyle>
          <a:p>
            <a:pPr algn="ctr"/>
            <a:endParaRPr lang="th-TH"/>
          </a:p>
        </p:txBody>
      </p:sp>
      <p:sp>
        <p:nvSpPr>
          <p:cNvPr id="11" name="Oval 10"/>
          <p:cNvSpPr/>
          <p:nvPr/>
        </p:nvSpPr>
        <p:spPr>
          <a:xfrm>
            <a:off x="7009036" y="5814304"/>
            <a:ext cx="142876" cy="14287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th-TH"/>
            </a:defPPr>
            <a:lvl1pPr marL="0" algn="l" defTabSz="914400" rtl="0" eaLnBrk="1" latinLnBrk="0" hangingPunct="1">
              <a:defRPr sz="2800" kern="1200">
                <a:solidFill>
                  <a:schemeClr val="lt1"/>
                </a:solidFill>
                <a:latin typeface="+mn-lt"/>
                <a:ea typeface="+mn-ea"/>
                <a:cs typeface="+mn-cs"/>
              </a:defRPr>
            </a:lvl1pPr>
            <a:lvl2pPr marL="457200" algn="l" defTabSz="914400" rtl="0" eaLnBrk="1" latinLnBrk="0" hangingPunct="1">
              <a:defRPr sz="2800" kern="1200">
                <a:solidFill>
                  <a:schemeClr val="lt1"/>
                </a:solidFill>
                <a:latin typeface="+mn-lt"/>
                <a:ea typeface="+mn-ea"/>
                <a:cs typeface="+mn-cs"/>
              </a:defRPr>
            </a:lvl2pPr>
            <a:lvl3pPr marL="914400" algn="l" defTabSz="914400" rtl="0" eaLnBrk="1" latinLnBrk="0" hangingPunct="1">
              <a:defRPr sz="2800" kern="1200">
                <a:solidFill>
                  <a:schemeClr val="lt1"/>
                </a:solidFill>
                <a:latin typeface="+mn-lt"/>
                <a:ea typeface="+mn-ea"/>
                <a:cs typeface="+mn-cs"/>
              </a:defRPr>
            </a:lvl3pPr>
            <a:lvl4pPr marL="1371600" algn="l" defTabSz="914400" rtl="0" eaLnBrk="1" latinLnBrk="0" hangingPunct="1">
              <a:defRPr sz="2800" kern="1200">
                <a:solidFill>
                  <a:schemeClr val="lt1"/>
                </a:solidFill>
                <a:latin typeface="+mn-lt"/>
                <a:ea typeface="+mn-ea"/>
                <a:cs typeface="+mn-cs"/>
              </a:defRPr>
            </a:lvl4pPr>
            <a:lvl5pPr marL="1828800" algn="l" defTabSz="914400" rtl="0" eaLnBrk="1" latinLnBrk="0" hangingPunct="1">
              <a:defRPr sz="2800" kern="1200">
                <a:solidFill>
                  <a:schemeClr val="lt1"/>
                </a:solidFill>
                <a:latin typeface="+mn-lt"/>
                <a:ea typeface="+mn-ea"/>
                <a:cs typeface="+mn-cs"/>
              </a:defRPr>
            </a:lvl5pPr>
            <a:lvl6pPr marL="2286000" algn="l" defTabSz="914400" rtl="0" eaLnBrk="1" latinLnBrk="0" hangingPunct="1">
              <a:defRPr sz="2800" kern="1200">
                <a:solidFill>
                  <a:schemeClr val="lt1"/>
                </a:solidFill>
                <a:latin typeface="+mn-lt"/>
                <a:ea typeface="+mn-ea"/>
                <a:cs typeface="+mn-cs"/>
              </a:defRPr>
            </a:lvl6pPr>
            <a:lvl7pPr marL="2743200" algn="l" defTabSz="914400" rtl="0" eaLnBrk="1" latinLnBrk="0" hangingPunct="1">
              <a:defRPr sz="2800" kern="1200">
                <a:solidFill>
                  <a:schemeClr val="lt1"/>
                </a:solidFill>
                <a:latin typeface="+mn-lt"/>
                <a:ea typeface="+mn-ea"/>
                <a:cs typeface="+mn-cs"/>
              </a:defRPr>
            </a:lvl7pPr>
            <a:lvl8pPr marL="3200400" algn="l" defTabSz="914400" rtl="0" eaLnBrk="1" latinLnBrk="0" hangingPunct="1">
              <a:defRPr sz="2800" kern="1200">
                <a:solidFill>
                  <a:schemeClr val="lt1"/>
                </a:solidFill>
                <a:latin typeface="+mn-lt"/>
                <a:ea typeface="+mn-ea"/>
                <a:cs typeface="+mn-cs"/>
              </a:defRPr>
            </a:lvl8pPr>
            <a:lvl9pPr marL="3657600" algn="l" defTabSz="914400" rtl="0" eaLnBrk="1" latinLnBrk="0" hangingPunct="1">
              <a:defRPr sz="2800" kern="1200">
                <a:solidFill>
                  <a:schemeClr val="lt1"/>
                </a:solidFill>
                <a:latin typeface="+mn-lt"/>
                <a:ea typeface="+mn-ea"/>
                <a:cs typeface="+mn-cs"/>
              </a:defRPr>
            </a:lvl9pPr>
          </a:lstStyle>
          <a:p>
            <a:pPr algn="ctr"/>
            <a:endParaRPr lang="th-TH"/>
          </a:p>
        </p:txBody>
      </p:sp>
      <p:sp>
        <p:nvSpPr>
          <p:cNvPr id="12" name="Oval 11"/>
          <p:cNvSpPr/>
          <p:nvPr/>
        </p:nvSpPr>
        <p:spPr>
          <a:xfrm>
            <a:off x="7442739" y="5706337"/>
            <a:ext cx="142876" cy="14287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th-TH"/>
            </a:defPPr>
            <a:lvl1pPr marL="0" algn="l" defTabSz="914400" rtl="0" eaLnBrk="1" latinLnBrk="0" hangingPunct="1">
              <a:defRPr sz="2800" kern="1200">
                <a:solidFill>
                  <a:schemeClr val="lt1"/>
                </a:solidFill>
                <a:latin typeface="+mn-lt"/>
                <a:ea typeface="+mn-ea"/>
                <a:cs typeface="+mn-cs"/>
              </a:defRPr>
            </a:lvl1pPr>
            <a:lvl2pPr marL="457200" algn="l" defTabSz="914400" rtl="0" eaLnBrk="1" latinLnBrk="0" hangingPunct="1">
              <a:defRPr sz="2800" kern="1200">
                <a:solidFill>
                  <a:schemeClr val="lt1"/>
                </a:solidFill>
                <a:latin typeface="+mn-lt"/>
                <a:ea typeface="+mn-ea"/>
                <a:cs typeface="+mn-cs"/>
              </a:defRPr>
            </a:lvl2pPr>
            <a:lvl3pPr marL="914400" algn="l" defTabSz="914400" rtl="0" eaLnBrk="1" latinLnBrk="0" hangingPunct="1">
              <a:defRPr sz="2800" kern="1200">
                <a:solidFill>
                  <a:schemeClr val="lt1"/>
                </a:solidFill>
                <a:latin typeface="+mn-lt"/>
                <a:ea typeface="+mn-ea"/>
                <a:cs typeface="+mn-cs"/>
              </a:defRPr>
            </a:lvl3pPr>
            <a:lvl4pPr marL="1371600" algn="l" defTabSz="914400" rtl="0" eaLnBrk="1" latinLnBrk="0" hangingPunct="1">
              <a:defRPr sz="2800" kern="1200">
                <a:solidFill>
                  <a:schemeClr val="lt1"/>
                </a:solidFill>
                <a:latin typeface="+mn-lt"/>
                <a:ea typeface="+mn-ea"/>
                <a:cs typeface="+mn-cs"/>
              </a:defRPr>
            </a:lvl4pPr>
            <a:lvl5pPr marL="1828800" algn="l" defTabSz="914400" rtl="0" eaLnBrk="1" latinLnBrk="0" hangingPunct="1">
              <a:defRPr sz="2800" kern="1200">
                <a:solidFill>
                  <a:schemeClr val="lt1"/>
                </a:solidFill>
                <a:latin typeface="+mn-lt"/>
                <a:ea typeface="+mn-ea"/>
                <a:cs typeface="+mn-cs"/>
              </a:defRPr>
            </a:lvl5pPr>
            <a:lvl6pPr marL="2286000" algn="l" defTabSz="914400" rtl="0" eaLnBrk="1" latinLnBrk="0" hangingPunct="1">
              <a:defRPr sz="2800" kern="1200">
                <a:solidFill>
                  <a:schemeClr val="lt1"/>
                </a:solidFill>
                <a:latin typeface="+mn-lt"/>
                <a:ea typeface="+mn-ea"/>
                <a:cs typeface="+mn-cs"/>
              </a:defRPr>
            </a:lvl6pPr>
            <a:lvl7pPr marL="2743200" algn="l" defTabSz="914400" rtl="0" eaLnBrk="1" latinLnBrk="0" hangingPunct="1">
              <a:defRPr sz="2800" kern="1200">
                <a:solidFill>
                  <a:schemeClr val="lt1"/>
                </a:solidFill>
                <a:latin typeface="+mn-lt"/>
                <a:ea typeface="+mn-ea"/>
                <a:cs typeface="+mn-cs"/>
              </a:defRPr>
            </a:lvl7pPr>
            <a:lvl8pPr marL="3200400" algn="l" defTabSz="914400" rtl="0" eaLnBrk="1" latinLnBrk="0" hangingPunct="1">
              <a:defRPr sz="2800" kern="1200">
                <a:solidFill>
                  <a:schemeClr val="lt1"/>
                </a:solidFill>
                <a:latin typeface="+mn-lt"/>
                <a:ea typeface="+mn-ea"/>
                <a:cs typeface="+mn-cs"/>
              </a:defRPr>
            </a:lvl8pPr>
            <a:lvl9pPr marL="3657600" algn="l" defTabSz="914400" rtl="0" eaLnBrk="1" latinLnBrk="0" hangingPunct="1">
              <a:defRPr sz="2800" kern="1200">
                <a:solidFill>
                  <a:schemeClr val="lt1"/>
                </a:solidFill>
                <a:latin typeface="+mn-lt"/>
                <a:ea typeface="+mn-ea"/>
                <a:cs typeface="+mn-cs"/>
              </a:defRPr>
            </a:lvl9pPr>
          </a:lstStyle>
          <a:p>
            <a:pPr algn="ctr"/>
            <a:endParaRPr lang="th-TH"/>
          </a:p>
        </p:txBody>
      </p:sp>
    </p:spTree>
    <p:extLst>
      <p:ext uri="{BB962C8B-B14F-4D97-AF65-F5344CB8AC3E}">
        <p14:creationId xmlns:p14="http://schemas.microsoft.com/office/powerpoint/2010/main" val="18879041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Early Division</a:t>
            </a:r>
          </a:p>
        </p:txBody>
      </p:sp>
      <p:sp>
        <p:nvSpPr>
          <p:cNvPr id="3" name="Content Placeholder 2"/>
          <p:cNvSpPr>
            <a:spLocks noGrp="1"/>
          </p:cNvSpPr>
          <p:nvPr>
            <p:ph idx="1"/>
          </p:nvPr>
        </p:nvSpPr>
        <p:spPr>
          <a:xfrm>
            <a:off x="1981200" y="1772817"/>
            <a:ext cx="8229600" cy="4525963"/>
          </a:xfrm>
        </p:spPr>
        <p:txBody>
          <a:bodyPr/>
          <a:lstStyle/>
          <a:p>
            <a:r>
              <a:rPr lang="en-GB" dirty="0"/>
              <a:t>…. Or by </a:t>
            </a:r>
            <a:r>
              <a:rPr lang="en-GB" b="1" i="1" dirty="0"/>
              <a:t>grouping :</a:t>
            </a:r>
          </a:p>
          <a:p>
            <a:endParaRPr lang="en-GB" b="1" i="1" dirty="0"/>
          </a:p>
          <a:p>
            <a:endParaRPr lang="en-GB" b="1" i="1" dirty="0"/>
          </a:p>
          <a:p>
            <a:endParaRPr lang="en-GB" b="1" i="1" dirty="0"/>
          </a:p>
          <a:p>
            <a:endParaRPr lang="en-GB" b="1" i="1" dirty="0"/>
          </a:p>
          <a:p>
            <a:r>
              <a:rPr lang="en-GB" dirty="0"/>
              <a:t>They are two different concepts.</a:t>
            </a:r>
          </a:p>
        </p:txBody>
      </p:sp>
      <p:pic>
        <p:nvPicPr>
          <p:cNvPr id="5" name="Picture 4" descr="http://www.onlinemathlearning.com/image-files/division-grouping.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59697" y="2492896"/>
            <a:ext cx="5622181" cy="2088232"/>
          </a:xfrm>
          <a:prstGeom prst="rect">
            <a:avLst/>
          </a:prstGeom>
          <a:noFill/>
          <a:ln>
            <a:noFill/>
          </a:ln>
        </p:spPr>
      </p:pic>
    </p:spTree>
    <p:extLst>
      <p:ext uri="{BB962C8B-B14F-4D97-AF65-F5344CB8AC3E}">
        <p14:creationId xmlns:p14="http://schemas.microsoft.com/office/powerpoint/2010/main" val="36997422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08E439-5673-443F-A8D8-DD93B29EACAA}"/>
              </a:ext>
            </a:extLst>
          </p:cNvPr>
          <p:cNvSpPr>
            <a:spLocks noGrp="1"/>
          </p:cNvSpPr>
          <p:nvPr>
            <p:ph type="title"/>
          </p:nvPr>
        </p:nvSpPr>
        <p:spPr/>
        <p:txBody>
          <a:bodyPr/>
          <a:lstStyle/>
          <a:p>
            <a:r>
              <a:rPr lang="en-GB" dirty="0"/>
              <a:t>Examples of past Y2 SATS questions</a:t>
            </a:r>
          </a:p>
        </p:txBody>
      </p:sp>
      <p:sp>
        <p:nvSpPr>
          <p:cNvPr id="4" name="Rectangle 2">
            <a:extLst>
              <a:ext uri="{FF2B5EF4-FFF2-40B4-BE49-F238E27FC236}">
                <a16:creationId xmlns:a16="http://schemas.microsoft.com/office/drawing/2014/main" id="{82053441-DA86-49F4-97C3-35F36FC03037}"/>
              </a:ext>
            </a:extLst>
          </p:cNvPr>
          <p:cNvSpPr>
            <a:spLocks noChangeArrowheads="1"/>
          </p:cNvSpPr>
          <p:nvPr/>
        </p:nvSpPr>
        <p:spPr bwMode="auto">
          <a:xfrm>
            <a:off x="464233" y="1307769"/>
            <a:ext cx="10424161"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GB" altLang="en-US" sz="3200" b="0" i="0" u="none" strike="noStrike" cap="none" normalizeH="0" baseline="0" dirty="0">
                <a:ln>
                  <a:noFill/>
                </a:ln>
                <a:solidFill>
                  <a:srgbClr val="000000"/>
                </a:solidFill>
                <a:effectLst/>
                <a:latin typeface="Malgun Gothic" panose="020B0503020000020004" pitchFamily="34" charset="-127"/>
                <a:ea typeface="Malgun Gothic" panose="020B0503020000020004" pitchFamily="34" charset="-127"/>
                <a:cs typeface="Myriad Pro"/>
              </a:rPr>
              <a:t> There are </a:t>
            </a:r>
            <a:r>
              <a:rPr kumimoji="0" lang="en-GB" altLang="en-US" sz="3200" b="1" i="0" u="sng" strike="noStrike" cap="none" normalizeH="0" baseline="0" dirty="0">
                <a:ln>
                  <a:noFill/>
                </a:ln>
                <a:solidFill>
                  <a:srgbClr val="000000"/>
                </a:solidFill>
                <a:effectLst/>
                <a:latin typeface="Malgun Gothic" panose="020B0503020000020004" pitchFamily="34" charset="-127"/>
                <a:ea typeface="Malgun Gothic" panose="020B0503020000020004" pitchFamily="34" charset="-127"/>
                <a:cs typeface="Myriad Pro"/>
              </a:rPr>
              <a:t>sixty-three </a:t>
            </a:r>
            <a:r>
              <a:rPr kumimoji="0" lang="en-GB" altLang="en-US" sz="3200" b="0" i="0" u="none" strike="noStrike" cap="none" normalizeH="0" baseline="0" dirty="0">
                <a:ln>
                  <a:noFill/>
                </a:ln>
                <a:solidFill>
                  <a:srgbClr val="000000"/>
                </a:solidFill>
                <a:effectLst/>
                <a:latin typeface="Malgun Gothic" panose="020B0503020000020004" pitchFamily="34" charset="-127"/>
                <a:ea typeface="Malgun Gothic" panose="020B0503020000020004" pitchFamily="34" charset="-127"/>
                <a:cs typeface="Myriad Pro"/>
              </a:rPr>
              <a:t>bean bags in a sack.</a:t>
            </a:r>
            <a:r>
              <a:rPr kumimoji="0" lang="en-GB" altLang="en-US" sz="3600" b="0" i="0" u="none" strike="noStrike" cap="none" normalizeH="0" baseline="0" dirty="0">
                <a:ln>
                  <a:noFill/>
                </a:ln>
                <a:solidFill>
                  <a:srgbClr val="000000"/>
                </a:solidFill>
                <a:effectLst/>
                <a:latin typeface="Malgun Gothic" panose="020B0503020000020004" pitchFamily="34" charset="-127"/>
                <a:ea typeface="Malgun Gothic" panose="020B0503020000020004" pitchFamily="34" charset="-127"/>
                <a:cs typeface="Myriad Pro"/>
              </a:rPr>
              <a:t>  </a:t>
            </a:r>
            <a:r>
              <a:rPr kumimoji="0" lang="en-GB" altLang="en-US" sz="3200" b="0" i="0" u="none" strike="noStrike" cap="none" normalizeH="0" baseline="0" dirty="0">
                <a:ln>
                  <a:noFill/>
                </a:ln>
                <a:solidFill>
                  <a:srgbClr val="000000"/>
                </a:solidFill>
                <a:effectLst/>
                <a:latin typeface="Malgun Gothic" panose="020B0503020000020004" pitchFamily="34" charset="-127"/>
                <a:ea typeface="Malgun Gothic" panose="020B0503020000020004" pitchFamily="34" charset="-127"/>
                <a:cs typeface="Myriad Pro"/>
              </a:rPr>
              <a:t>Amy takes </a:t>
            </a:r>
            <a:r>
              <a:rPr kumimoji="0" lang="en-GB" altLang="en-US" sz="3200" b="1" i="0" u="sng" strike="noStrike" cap="none" normalizeH="0" baseline="0" dirty="0">
                <a:ln>
                  <a:noFill/>
                </a:ln>
                <a:solidFill>
                  <a:srgbClr val="000000"/>
                </a:solidFill>
                <a:effectLst/>
                <a:latin typeface="Malgun Gothic" panose="020B0503020000020004" pitchFamily="34" charset="-127"/>
                <a:ea typeface="Malgun Gothic" panose="020B0503020000020004" pitchFamily="34" charset="-127"/>
                <a:cs typeface="Myriad Pro"/>
              </a:rPr>
              <a:t>ten </a:t>
            </a:r>
            <a:r>
              <a:rPr kumimoji="0" lang="en-GB" altLang="en-US" sz="3200" b="0" i="0" u="none" strike="noStrike" cap="none" normalizeH="0" baseline="0" dirty="0">
                <a:ln>
                  <a:noFill/>
                </a:ln>
                <a:solidFill>
                  <a:srgbClr val="000000"/>
                </a:solidFill>
                <a:effectLst/>
                <a:latin typeface="Malgun Gothic" panose="020B0503020000020004" pitchFamily="34" charset="-127"/>
                <a:ea typeface="Malgun Gothic" panose="020B0503020000020004" pitchFamily="34" charset="-127"/>
                <a:cs typeface="Myriad Pro"/>
              </a:rPr>
              <a:t>bean bags away.</a:t>
            </a:r>
            <a:r>
              <a:rPr kumimoji="0" lang="en-GB" altLang="en-US" sz="3600" b="0" i="0" u="none" strike="noStrike" cap="none" normalizeH="0" baseline="0" dirty="0">
                <a:ln>
                  <a:noFill/>
                </a:ln>
                <a:solidFill>
                  <a:srgbClr val="000000"/>
                </a:solidFill>
                <a:effectLst/>
                <a:latin typeface="Malgun Gothic" panose="020B0503020000020004" pitchFamily="34" charset="-127"/>
                <a:ea typeface="Malgun Gothic" panose="020B0503020000020004" pitchFamily="34" charset="-127"/>
                <a:cs typeface="Myriad Pro"/>
              </a:rPr>
              <a:t>  </a:t>
            </a:r>
            <a:r>
              <a:rPr kumimoji="0" lang="en-GB" altLang="en-US" sz="3200" b="0" i="0" u="none" strike="noStrike" cap="none" normalizeH="0" baseline="0" dirty="0">
                <a:ln>
                  <a:noFill/>
                </a:ln>
                <a:solidFill>
                  <a:srgbClr val="000000"/>
                </a:solidFill>
                <a:effectLst/>
                <a:latin typeface="Malgun Gothic" panose="020B0503020000020004" pitchFamily="34" charset="-127"/>
                <a:ea typeface="Malgun Gothic" panose="020B0503020000020004" pitchFamily="34" charset="-127"/>
                <a:cs typeface="Myriad Pro"/>
              </a:rPr>
              <a:t>How many bean bags are left in the sack?</a:t>
            </a:r>
            <a:endParaRPr kumimoji="0" lang="en-GB" altLang="en-US" sz="2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4000" b="0" i="0" u="none" strike="noStrike" cap="none" normalizeH="0" baseline="0" dirty="0">
              <a:ln>
                <a:noFill/>
              </a:ln>
              <a:solidFill>
                <a:schemeClr val="tx1"/>
              </a:solidFill>
              <a:effectLst/>
              <a:latin typeface="Arial" panose="020B0604020202020204" pitchFamily="34" charset="0"/>
            </a:endParaRPr>
          </a:p>
        </p:txBody>
      </p:sp>
      <p:pic>
        <p:nvPicPr>
          <p:cNvPr id="2049" name="Picture 34">
            <a:extLst>
              <a:ext uri="{FF2B5EF4-FFF2-40B4-BE49-F238E27FC236}">
                <a16:creationId xmlns:a16="http://schemas.microsoft.com/office/drawing/2014/main" id="{D7B3A506-535C-44CA-AA5F-DC5462F93AB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51089" t="27013" r="35698" b="43402"/>
          <a:stretch>
            <a:fillRect/>
          </a:stretch>
        </p:blipFill>
        <p:spPr bwMode="auto">
          <a:xfrm>
            <a:off x="464233" y="3893282"/>
            <a:ext cx="2194561" cy="2759137"/>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a:extLst>
              <a:ext uri="{FF2B5EF4-FFF2-40B4-BE49-F238E27FC236}">
                <a16:creationId xmlns:a16="http://schemas.microsoft.com/office/drawing/2014/main" id="{D3ED3D07-9A06-40AD-A64E-27387CED8360}"/>
              </a:ext>
            </a:extLst>
          </p:cNvPr>
          <p:cNvSpPr>
            <a:spLocks noChangeArrowheads="1"/>
          </p:cNvSpPr>
          <p:nvPr/>
        </p:nvSpPr>
        <p:spPr bwMode="auto">
          <a:xfrm>
            <a:off x="609600" y="3077484"/>
            <a:ext cx="10424161"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GB" altLang="en-US" sz="3200" b="0" i="0" u="none" strike="noStrike" cap="none" normalizeH="0" baseline="0" dirty="0">
                <a:ln>
                  <a:noFill/>
                </a:ln>
                <a:solidFill>
                  <a:schemeClr val="tx1"/>
                </a:solidFill>
                <a:effectLst/>
                <a:latin typeface="Malgun Gothic" panose="020B0503020000020004" pitchFamily="34" charset="-127"/>
                <a:ea typeface="Malgun Gothic" panose="020B0503020000020004" pitchFamily="34" charset="-127"/>
                <a:cs typeface="Times New Roman" panose="02020603050405020304" pitchFamily="18" charset="0"/>
              </a:rPr>
              <a:t> A game costs </a:t>
            </a:r>
            <a:r>
              <a:rPr kumimoji="0" lang="en-GB" altLang="en-US" sz="3200" b="0" i="0" u="none" strike="noStrike" cap="none" normalizeH="0" baseline="0" dirty="0">
                <a:ln>
                  <a:noFill/>
                </a:ln>
                <a:solidFill>
                  <a:schemeClr val="tx1"/>
                </a:solidFill>
                <a:effectLst/>
                <a:latin typeface="Calibri" panose="020F0502020204030204" pitchFamily="34" charset="0"/>
                <a:ea typeface="Malgun Gothic" panose="020B0503020000020004" pitchFamily="34" charset="-127"/>
                <a:cs typeface="Times New Roman" panose="02020603050405020304" pitchFamily="18" charset="0"/>
              </a:rPr>
              <a:t>£</a:t>
            </a:r>
            <a:r>
              <a:rPr kumimoji="0" lang="en-GB" altLang="en-US" sz="3200" b="0" i="0" u="none" strike="noStrike" cap="none" normalizeH="0" baseline="0" dirty="0">
                <a:ln>
                  <a:noFill/>
                </a:ln>
                <a:solidFill>
                  <a:schemeClr val="tx1"/>
                </a:solidFill>
                <a:effectLst/>
                <a:latin typeface="Malgun Gothic" panose="020B0503020000020004" pitchFamily="34" charset="-127"/>
                <a:ea typeface="Malgun Gothic" panose="020B0503020000020004" pitchFamily="34" charset="-127"/>
                <a:cs typeface="Times New Roman" panose="02020603050405020304" pitchFamily="18" charset="0"/>
              </a:rPr>
              <a:t>25.  Ben has </a:t>
            </a:r>
            <a:r>
              <a:rPr kumimoji="0" lang="en-GB" altLang="en-US" sz="3200" b="0" i="0" u="none" strike="noStrike" cap="none" normalizeH="0" baseline="0" dirty="0">
                <a:ln>
                  <a:noFill/>
                </a:ln>
                <a:solidFill>
                  <a:schemeClr val="tx1"/>
                </a:solidFill>
                <a:effectLst/>
                <a:latin typeface="Calibri" panose="020F0502020204030204" pitchFamily="34" charset="0"/>
                <a:ea typeface="Malgun Gothic" panose="020B0503020000020004" pitchFamily="34" charset="-127"/>
                <a:cs typeface="Times New Roman" panose="02020603050405020304" pitchFamily="18" charset="0"/>
              </a:rPr>
              <a:t>£</a:t>
            </a:r>
            <a:r>
              <a:rPr kumimoji="0" lang="en-GB" altLang="en-US" sz="3200" b="0" i="0" u="none" strike="noStrike" cap="none" normalizeH="0" baseline="0" dirty="0">
                <a:ln>
                  <a:noFill/>
                </a:ln>
                <a:solidFill>
                  <a:schemeClr val="tx1"/>
                </a:solidFill>
                <a:effectLst/>
                <a:latin typeface="Malgun Gothic" panose="020B0503020000020004" pitchFamily="34" charset="-127"/>
                <a:ea typeface="Malgun Gothic" panose="020B0503020000020004" pitchFamily="34" charset="-127"/>
                <a:cs typeface="Times New Roman" panose="02020603050405020304" pitchFamily="18" charset="0"/>
              </a:rPr>
              <a:t>19.  How much more money does Ben need to buy the game?</a:t>
            </a:r>
            <a:endParaRPr kumimoji="0" lang="en-GB" altLang="en-US" sz="40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8803467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157">
            <a:extLst>
              <a:ext uri="{FF2B5EF4-FFF2-40B4-BE49-F238E27FC236}">
                <a16:creationId xmlns:a16="http://schemas.microsoft.com/office/drawing/2014/main" id="{00C7867A-93A1-4F3D-ACE8-93661633EC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20084" y="254354"/>
            <a:ext cx="2460014" cy="2672359"/>
          </a:xfrm>
          <a:prstGeom prst="rect">
            <a:avLst/>
          </a:prstGeom>
          <a:noFill/>
          <a:extLst>
            <a:ext uri="{909E8E84-426E-40DD-AFC4-6F175D3DCCD1}">
              <a14:hiddenFill xmlns:a14="http://schemas.microsoft.com/office/drawing/2010/main">
                <a:solidFill>
                  <a:srgbClr val="FFFFFF"/>
                </a:solidFill>
              </a14:hiddenFill>
            </a:ext>
          </a:extLst>
        </p:spPr>
      </p:pic>
      <p:pic>
        <p:nvPicPr>
          <p:cNvPr id="3073" name="Picture 161">
            <a:extLst>
              <a:ext uri="{FF2B5EF4-FFF2-40B4-BE49-F238E27FC236}">
                <a16:creationId xmlns:a16="http://schemas.microsoft.com/office/drawing/2014/main" id="{BE3A9509-5254-4161-98E2-058526851B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108325"/>
            <a:ext cx="4070638" cy="256403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22F27E2-4E99-4C77-93CC-5E845EE568DB}"/>
              </a:ext>
            </a:extLst>
          </p:cNvPr>
          <p:cNvSpPr>
            <a:spLocks noChangeArrowheads="1"/>
          </p:cNvSpPr>
          <p:nvPr/>
        </p:nvSpPr>
        <p:spPr bwMode="auto">
          <a:xfrm>
            <a:off x="152400" y="1524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5" name="Rectangle 4">
            <a:extLst>
              <a:ext uri="{FF2B5EF4-FFF2-40B4-BE49-F238E27FC236}">
                <a16:creationId xmlns:a16="http://schemas.microsoft.com/office/drawing/2014/main" id="{2241C393-5FA5-460E-BF97-45AAEF5C06CD}"/>
              </a:ext>
            </a:extLst>
          </p:cNvPr>
          <p:cNvSpPr>
            <a:spLocks noChangeArrowheads="1"/>
          </p:cNvSpPr>
          <p:nvPr/>
        </p:nvSpPr>
        <p:spPr bwMode="auto">
          <a:xfrm>
            <a:off x="493569" y="1012577"/>
            <a:ext cx="5602431" cy="16927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508000" algn="l"/>
              </a:tabLst>
              <a:defRPr>
                <a:solidFill>
                  <a:schemeClr val="tx1"/>
                </a:solidFill>
                <a:latin typeface="Arial" panose="020B0604020202020204" pitchFamily="34" charset="0"/>
              </a:defRPr>
            </a:lvl1pPr>
            <a:lvl2pPr eaLnBrk="0" fontAlgn="base" hangingPunct="0">
              <a:spcBef>
                <a:spcPct val="0"/>
              </a:spcBef>
              <a:spcAft>
                <a:spcPct val="0"/>
              </a:spcAft>
              <a:tabLst>
                <a:tab pos="508000" algn="l"/>
              </a:tabLst>
              <a:defRPr>
                <a:solidFill>
                  <a:schemeClr val="tx1"/>
                </a:solidFill>
                <a:latin typeface="Arial" panose="020B0604020202020204" pitchFamily="34" charset="0"/>
              </a:defRPr>
            </a:lvl2pPr>
            <a:lvl3pPr eaLnBrk="0" fontAlgn="base" hangingPunct="0">
              <a:spcBef>
                <a:spcPct val="0"/>
              </a:spcBef>
              <a:spcAft>
                <a:spcPct val="0"/>
              </a:spcAft>
              <a:tabLst>
                <a:tab pos="508000" algn="l"/>
              </a:tabLst>
              <a:defRPr>
                <a:solidFill>
                  <a:schemeClr val="tx1"/>
                </a:solidFill>
                <a:latin typeface="Arial" panose="020B0604020202020204" pitchFamily="34" charset="0"/>
              </a:defRPr>
            </a:lvl3pPr>
            <a:lvl4pPr eaLnBrk="0" fontAlgn="base" hangingPunct="0">
              <a:spcBef>
                <a:spcPct val="0"/>
              </a:spcBef>
              <a:spcAft>
                <a:spcPct val="0"/>
              </a:spcAft>
              <a:tabLst>
                <a:tab pos="508000" algn="l"/>
              </a:tabLst>
              <a:defRPr>
                <a:solidFill>
                  <a:schemeClr val="tx1"/>
                </a:solidFill>
                <a:latin typeface="Arial" panose="020B0604020202020204" pitchFamily="34" charset="0"/>
              </a:defRPr>
            </a:lvl4pPr>
            <a:lvl5pPr eaLnBrk="0" fontAlgn="base" hangingPunct="0">
              <a:spcBef>
                <a:spcPct val="0"/>
              </a:spcBef>
              <a:spcAft>
                <a:spcPct val="0"/>
              </a:spcAft>
              <a:tabLst>
                <a:tab pos="508000" algn="l"/>
              </a:tabLst>
              <a:defRPr>
                <a:solidFill>
                  <a:schemeClr val="tx1"/>
                </a:solidFill>
                <a:latin typeface="Arial" panose="020B0604020202020204" pitchFamily="34" charset="0"/>
              </a:defRPr>
            </a:lvl5pPr>
            <a:lvl6pPr eaLnBrk="0" fontAlgn="base" hangingPunct="0">
              <a:spcBef>
                <a:spcPct val="0"/>
              </a:spcBef>
              <a:spcAft>
                <a:spcPct val="0"/>
              </a:spcAft>
              <a:tabLst>
                <a:tab pos="508000" algn="l"/>
              </a:tabLst>
              <a:defRPr>
                <a:solidFill>
                  <a:schemeClr val="tx1"/>
                </a:solidFill>
                <a:latin typeface="Arial" panose="020B0604020202020204" pitchFamily="34" charset="0"/>
              </a:defRPr>
            </a:lvl6pPr>
            <a:lvl7pPr eaLnBrk="0" fontAlgn="base" hangingPunct="0">
              <a:spcBef>
                <a:spcPct val="0"/>
              </a:spcBef>
              <a:spcAft>
                <a:spcPct val="0"/>
              </a:spcAft>
              <a:tabLst>
                <a:tab pos="508000" algn="l"/>
              </a:tabLst>
              <a:defRPr>
                <a:solidFill>
                  <a:schemeClr val="tx1"/>
                </a:solidFill>
                <a:latin typeface="Arial" panose="020B0604020202020204" pitchFamily="34" charset="0"/>
              </a:defRPr>
            </a:lvl7pPr>
            <a:lvl8pPr eaLnBrk="0" fontAlgn="base" hangingPunct="0">
              <a:spcBef>
                <a:spcPct val="0"/>
              </a:spcBef>
              <a:spcAft>
                <a:spcPct val="0"/>
              </a:spcAft>
              <a:tabLst>
                <a:tab pos="508000" algn="l"/>
              </a:tabLst>
              <a:defRPr>
                <a:solidFill>
                  <a:schemeClr val="tx1"/>
                </a:solidFill>
                <a:latin typeface="Arial" panose="020B0604020202020204" pitchFamily="34" charset="0"/>
              </a:defRPr>
            </a:lvl8pPr>
            <a:lvl9pPr eaLnBrk="0" fontAlgn="base" hangingPunct="0">
              <a:spcBef>
                <a:spcPct val="0"/>
              </a:spcBef>
              <a:spcAft>
                <a:spcPct val="0"/>
              </a:spcAft>
              <a:tabLst>
                <a:tab pos="5080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508000" algn="l"/>
              </a:tabLst>
            </a:pPr>
            <a:r>
              <a:rPr kumimoji="0" lang="en-GB" altLang="en-US" sz="2400" b="0" i="0" u="none" strike="noStrike" cap="none" normalizeH="0" baseline="0" dirty="0">
                <a:ln>
                  <a:noFill/>
                </a:ln>
                <a:solidFill>
                  <a:schemeClr val="tx1"/>
                </a:solidFill>
                <a:effectLst/>
                <a:latin typeface="Malgun Gothic" panose="020B0503020000020004" pitchFamily="34" charset="-127"/>
                <a:ea typeface="Malgun Gothic" panose="020B0503020000020004" pitchFamily="34" charset="-127"/>
                <a:cs typeface="Times New Roman" panose="02020603050405020304" pitchFamily="18" charset="0"/>
              </a:rPr>
              <a:t>There are </a:t>
            </a:r>
            <a:r>
              <a:rPr kumimoji="0" lang="en-GB" altLang="en-US" sz="2400" b="1" i="0" u="none" strike="noStrike" cap="none" normalizeH="0" baseline="0" dirty="0">
                <a:ln>
                  <a:noFill/>
                </a:ln>
                <a:solidFill>
                  <a:schemeClr val="tx1"/>
                </a:solidFill>
                <a:effectLst/>
                <a:latin typeface="Malgun Gothic" panose="020B0503020000020004" pitchFamily="34" charset="-127"/>
                <a:ea typeface="Malgun Gothic" panose="020B0503020000020004" pitchFamily="34" charset="-127"/>
                <a:cs typeface="Times New Roman" panose="02020603050405020304" pitchFamily="18" charset="0"/>
              </a:rPr>
              <a:t>55</a:t>
            </a:r>
            <a:r>
              <a:rPr kumimoji="0" lang="en-GB" altLang="en-US" sz="2400" b="0" i="0" u="none" strike="noStrike" cap="none" normalizeH="0" baseline="0" dirty="0">
                <a:ln>
                  <a:noFill/>
                </a:ln>
                <a:solidFill>
                  <a:schemeClr val="tx1"/>
                </a:solidFill>
                <a:effectLst/>
                <a:latin typeface="Malgun Gothic" panose="020B0503020000020004" pitchFamily="34" charset="-127"/>
                <a:ea typeface="Malgun Gothic" panose="020B0503020000020004" pitchFamily="34" charset="-127"/>
                <a:cs typeface="Times New Roman" panose="02020603050405020304" pitchFamily="18" charset="0"/>
              </a:rPr>
              <a:t> cakes.  </a:t>
            </a:r>
            <a:endParaRPr kumimoji="0" lang="en-GB" altLang="en-US"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08000" algn="l"/>
              </a:tabLst>
            </a:pPr>
            <a:r>
              <a:rPr kumimoji="0" lang="en-GB" altLang="en-US" sz="2400" b="1" i="0" u="none" strike="noStrike" cap="none" normalizeH="0" baseline="0" dirty="0">
                <a:ln>
                  <a:noFill/>
                </a:ln>
                <a:solidFill>
                  <a:schemeClr val="tx1"/>
                </a:solidFill>
                <a:effectLst/>
                <a:latin typeface="Malgun Gothic" panose="020B0503020000020004" pitchFamily="34" charset="-127"/>
                <a:ea typeface="Malgun Gothic" panose="020B0503020000020004" pitchFamily="34" charset="-127"/>
                <a:cs typeface="Times New Roman" panose="02020603050405020304" pitchFamily="18" charset="0"/>
              </a:rPr>
              <a:t>20 </a:t>
            </a:r>
            <a:r>
              <a:rPr kumimoji="0" lang="en-GB" altLang="en-US" sz="2400" b="0" i="0" u="none" strike="noStrike" cap="none" normalizeH="0" baseline="0" dirty="0">
                <a:ln>
                  <a:noFill/>
                </a:ln>
                <a:solidFill>
                  <a:schemeClr val="tx1"/>
                </a:solidFill>
                <a:effectLst/>
                <a:latin typeface="Malgun Gothic" panose="020B0503020000020004" pitchFamily="34" charset="-127"/>
                <a:ea typeface="Malgun Gothic" panose="020B0503020000020004" pitchFamily="34" charset="-127"/>
                <a:cs typeface="Times New Roman" panose="02020603050405020304" pitchFamily="18" charset="0"/>
              </a:rPr>
              <a:t>boys and</a:t>
            </a:r>
            <a:r>
              <a:rPr kumimoji="0" lang="en-GB" altLang="en-US" sz="2400" b="1" i="0" u="none" strike="noStrike" cap="none" normalizeH="0" baseline="0" dirty="0">
                <a:ln>
                  <a:noFill/>
                </a:ln>
                <a:solidFill>
                  <a:schemeClr val="tx1"/>
                </a:solidFill>
                <a:effectLst/>
                <a:latin typeface="Malgun Gothic" panose="020B0503020000020004" pitchFamily="34" charset="-127"/>
                <a:ea typeface="Malgun Gothic" panose="020B0503020000020004" pitchFamily="34" charset="-127"/>
                <a:cs typeface="Times New Roman" panose="02020603050405020304" pitchFamily="18" charset="0"/>
              </a:rPr>
              <a:t> 19 </a:t>
            </a:r>
            <a:r>
              <a:rPr kumimoji="0" lang="en-GB" altLang="en-US" sz="2400" b="0" i="0" u="none" strike="noStrike" cap="none" normalizeH="0" baseline="0" dirty="0">
                <a:ln>
                  <a:noFill/>
                </a:ln>
                <a:solidFill>
                  <a:schemeClr val="tx1"/>
                </a:solidFill>
                <a:effectLst/>
                <a:latin typeface="Malgun Gothic" panose="020B0503020000020004" pitchFamily="34" charset="-127"/>
                <a:ea typeface="Malgun Gothic" panose="020B0503020000020004" pitchFamily="34" charset="-127"/>
                <a:cs typeface="Times New Roman" panose="02020603050405020304" pitchFamily="18" charset="0"/>
              </a:rPr>
              <a:t>girls each take a cake.</a:t>
            </a:r>
            <a:endParaRPr kumimoji="0" lang="en-GB" altLang="en-US"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08000" algn="l"/>
              </a:tabLst>
            </a:pPr>
            <a:r>
              <a:rPr kumimoji="0" lang="en-GB" altLang="en-US" sz="2400" b="0" i="0" u="none" strike="noStrike" cap="none" normalizeH="0" baseline="0" dirty="0">
                <a:ln>
                  <a:noFill/>
                </a:ln>
                <a:solidFill>
                  <a:schemeClr val="tx1"/>
                </a:solidFill>
                <a:effectLst/>
                <a:latin typeface="Malgun Gothic" panose="020B0503020000020004" pitchFamily="34" charset="-127"/>
                <a:ea typeface="Malgun Gothic" panose="020B0503020000020004" pitchFamily="34" charset="-127"/>
                <a:cs typeface="Times New Roman" panose="02020603050405020304" pitchFamily="18" charset="0"/>
              </a:rPr>
              <a:t>How many cakes are </a:t>
            </a:r>
            <a:r>
              <a:rPr kumimoji="0" lang="en-GB" altLang="en-US" sz="2400" b="1" i="0" u="none" strike="noStrike" cap="none" normalizeH="0" baseline="0" dirty="0">
                <a:ln>
                  <a:noFill/>
                </a:ln>
                <a:solidFill>
                  <a:schemeClr val="tx1"/>
                </a:solidFill>
                <a:effectLst/>
                <a:latin typeface="Malgun Gothic" panose="020B0503020000020004" pitchFamily="34" charset="-127"/>
                <a:ea typeface="Malgun Gothic" panose="020B0503020000020004" pitchFamily="34" charset="-127"/>
                <a:cs typeface="Times New Roman" panose="02020603050405020304" pitchFamily="18" charset="0"/>
              </a:rPr>
              <a:t>left</a:t>
            </a:r>
            <a:r>
              <a:rPr kumimoji="0" lang="en-GB" altLang="en-US" sz="2400" b="0" i="0" u="none" strike="noStrike" cap="none" normalizeH="0" baseline="0" dirty="0">
                <a:ln>
                  <a:noFill/>
                </a:ln>
                <a:solidFill>
                  <a:schemeClr val="tx1"/>
                </a:solidFill>
                <a:effectLst/>
                <a:latin typeface="Malgun Gothic" panose="020B0503020000020004" pitchFamily="34" charset="-127"/>
                <a:ea typeface="Malgun Gothic" panose="020B0503020000020004" pitchFamily="34" charset="-127"/>
                <a:cs typeface="Times New Roman" panose="02020603050405020304" pitchFamily="18" charset="0"/>
              </a:rPr>
              <a:t>?</a:t>
            </a:r>
            <a:endParaRPr kumimoji="0" lang="en-GB" altLang="en-US"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08000" algn="l"/>
              </a:tabLst>
            </a:pPr>
            <a:endParaRPr kumimoji="0" lang="en-GB" altLang="en-US" sz="3200" b="0" i="0" u="none" strike="noStrike" cap="none" normalizeH="0" baseline="0" dirty="0">
              <a:ln>
                <a:noFill/>
              </a:ln>
              <a:solidFill>
                <a:schemeClr val="tx1"/>
              </a:solidFill>
              <a:effectLst/>
              <a:latin typeface="Arial" panose="020B0604020202020204" pitchFamily="34" charset="0"/>
            </a:endParaRPr>
          </a:p>
        </p:txBody>
      </p:sp>
      <p:sp>
        <p:nvSpPr>
          <p:cNvPr id="6" name="Rectangle 5">
            <a:extLst>
              <a:ext uri="{FF2B5EF4-FFF2-40B4-BE49-F238E27FC236}">
                <a16:creationId xmlns:a16="http://schemas.microsoft.com/office/drawing/2014/main" id="{BD470371-A494-455C-AF41-8497756771F8}"/>
              </a:ext>
            </a:extLst>
          </p:cNvPr>
          <p:cNvSpPr>
            <a:spLocks noChangeArrowheads="1"/>
          </p:cNvSpPr>
          <p:nvPr/>
        </p:nvSpPr>
        <p:spPr bwMode="auto">
          <a:xfrm>
            <a:off x="4669546" y="3482401"/>
            <a:ext cx="7522454" cy="1815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508000" algn="l"/>
              </a:tabLst>
              <a:defRPr>
                <a:solidFill>
                  <a:schemeClr val="tx1"/>
                </a:solidFill>
                <a:latin typeface="Arial" panose="020B0604020202020204" pitchFamily="34" charset="0"/>
              </a:defRPr>
            </a:lvl1pPr>
            <a:lvl2pPr eaLnBrk="0" fontAlgn="base" hangingPunct="0">
              <a:spcBef>
                <a:spcPct val="0"/>
              </a:spcBef>
              <a:spcAft>
                <a:spcPct val="0"/>
              </a:spcAft>
              <a:tabLst>
                <a:tab pos="508000" algn="l"/>
              </a:tabLst>
              <a:defRPr>
                <a:solidFill>
                  <a:schemeClr val="tx1"/>
                </a:solidFill>
                <a:latin typeface="Arial" panose="020B0604020202020204" pitchFamily="34" charset="0"/>
              </a:defRPr>
            </a:lvl2pPr>
            <a:lvl3pPr eaLnBrk="0" fontAlgn="base" hangingPunct="0">
              <a:spcBef>
                <a:spcPct val="0"/>
              </a:spcBef>
              <a:spcAft>
                <a:spcPct val="0"/>
              </a:spcAft>
              <a:tabLst>
                <a:tab pos="508000" algn="l"/>
              </a:tabLst>
              <a:defRPr>
                <a:solidFill>
                  <a:schemeClr val="tx1"/>
                </a:solidFill>
                <a:latin typeface="Arial" panose="020B0604020202020204" pitchFamily="34" charset="0"/>
              </a:defRPr>
            </a:lvl3pPr>
            <a:lvl4pPr eaLnBrk="0" fontAlgn="base" hangingPunct="0">
              <a:spcBef>
                <a:spcPct val="0"/>
              </a:spcBef>
              <a:spcAft>
                <a:spcPct val="0"/>
              </a:spcAft>
              <a:tabLst>
                <a:tab pos="508000" algn="l"/>
              </a:tabLst>
              <a:defRPr>
                <a:solidFill>
                  <a:schemeClr val="tx1"/>
                </a:solidFill>
                <a:latin typeface="Arial" panose="020B0604020202020204" pitchFamily="34" charset="0"/>
              </a:defRPr>
            </a:lvl4pPr>
            <a:lvl5pPr eaLnBrk="0" fontAlgn="base" hangingPunct="0">
              <a:spcBef>
                <a:spcPct val="0"/>
              </a:spcBef>
              <a:spcAft>
                <a:spcPct val="0"/>
              </a:spcAft>
              <a:tabLst>
                <a:tab pos="508000" algn="l"/>
              </a:tabLst>
              <a:defRPr>
                <a:solidFill>
                  <a:schemeClr val="tx1"/>
                </a:solidFill>
                <a:latin typeface="Arial" panose="020B0604020202020204" pitchFamily="34" charset="0"/>
              </a:defRPr>
            </a:lvl5pPr>
            <a:lvl6pPr eaLnBrk="0" fontAlgn="base" hangingPunct="0">
              <a:spcBef>
                <a:spcPct val="0"/>
              </a:spcBef>
              <a:spcAft>
                <a:spcPct val="0"/>
              </a:spcAft>
              <a:tabLst>
                <a:tab pos="508000" algn="l"/>
              </a:tabLst>
              <a:defRPr>
                <a:solidFill>
                  <a:schemeClr val="tx1"/>
                </a:solidFill>
                <a:latin typeface="Arial" panose="020B0604020202020204" pitchFamily="34" charset="0"/>
              </a:defRPr>
            </a:lvl6pPr>
            <a:lvl7pPr eaLnBrk="0" fontAlgn="base" hangingPunct="0">
              <a:spcBef>
                <a:spcPct val="0"/>
              </a:spcBef>
              <a:spcAft>
                <a:spcPct val="0"/>
              </a:spcAft>
              <a:tabLst>
                <a:tab pos="508000" algn="l"/>
              </a:tabLst>
              <a:defRPr>
                <a:solidFill>
                  <a:schemeClr val="tx1"/>
                </a:solidFill>
                <a:latin typeface="Arial" panose="020B0604020202020204" pitchFamily="34" charset="0"/>
              </a:defRPr>
            </a:lvl7pPr>
            <a:lvl8pPr eaLnBrk="0" fontAlgn="base" hangingPunct="0">
              <a:spcBef>
                <a:spcPct val="0"/>
              </a:spcBef>
              <a:spcAft>
                <a:spcPct val="0"/>
              </a:spcAft>
              <a:tabLst>
                <a:tab pos="508000" algn="l"/>
              </a:tabLst>
              <a:defRPr>
                <a:solidFill>
                  <a:schemeClr val="tx1"/>
                </a:solidFill>
                <a:latin typeface="Arial" panose="020B0604020202020204" pitchFamily="34" charset="0"/>
              </a:defRPr>
            </a:lvl8pPr>
            <a:lvl9pPr eaLnBrk="0" fontAlgn="base" hangingPunct="0">
              <a:spcBef>
                <a:spcPct val="0"/>
              </a:spcBef>
              <a:spcAft>
                <a:spcPct val="0"/>
              </a:spcAft>
              <a:tabLst>
                <a:tab pos="5080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508000" algn="l"/>
              </a:tabLst>
            </a:pPr>
            <a:r>
              <a:rPr kumimoji="0" lang="en-GB" altLang="en-US" sz="2800" b="0" i="0" u="none" strike="noStrike" cap="none" normalizeH="0" baseline="0" dirty="0">
                <a:ln>
                  <a:noFill/>
                </a:ln>
                <a:solidFill>
                  <a:schemeClr val="tx1"/>
                </a:solidFill>
                <a:effectLst/>
                <a:latin typeface="Malgun Gothic" panose="020B0503020000020004" pitchFamily="34" charset="-127"/>
                <a:ea typeface="Malgun Gothic" panose="020B0503020000020004" pitchFamily="34" charset="-127"/>
                <a:cs typeface="Times New Roman" panose="02020603050405020304" pitchFamily="18" charset="0"/>
              </a:rPr>
              <a:t>There are </a:t>
            </a:r>
            <a:r>
              <a:rPr kumimoji="0" lang="en-GB" altLang="en-US" sz="2800" b="1" i="0" u="none" strike="noStrike" cap="none" normalizeH="0" baseline="0" dirty="0">
                <a:ln>
                  <a:noFill/>
                </a:ln>
                <a:solidFill>
                  <a:schemeClr val="tx1"/>
                </a:solidFill>
                <a:effectLst/>
                <a:latin typeface="Malgun Gothic" panose="020B0503020000020004" pitchFamily="34" charset="-127"/>
                <a:ea typeface="Malgun Gothic" panose="020B0503020000020004" pitchFamily="34" charset="-127"/>
                <a:cs typeface="Times New Roman" panose="02020603050405020304" pitchFamily="18" charset="0"/>
              </a:rPr>
              <a:t>76</a:t>
            </a:r>
            <a:r>
              <a:rPr kumimoji="0" lang="en-GB" altLang="en-US" sz="2800" b="0" i="0" u="none" strike="noStrike" cap="none" normalizeH="0" baseline="0" dirty="0">
                <a:ln>
                  <a:noFill/>
                </a:ln>
                <a:solidFill>
                  <a:schemeClr val="tx1"/>
                </a:solidFill>
                <a:effectLst/>
                <a:latin typeface="Malgun Gothic" panose="020B0503020000020004" pitchFamily="34" charset="-127"/>
                <a:ea typeface="Malgun Gothic" panose="020B0503020000020004" pitchFamily="34" charset="-127"/>
                <a:cs typeface="Times New Roman" panose="02020603050405020304" pitchFamily="18" charset="0"/>
              </a:rPr>
              <a:t> cars in the car park.</a:t>
            </a:r>
            <a:endParaRPr kumimoji="0" lang="en-GB" altLang="en-US" sz="20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08000" algn="l"/>
              </a:tabLst>
            </a:pPr>
            <a:r>
              <a:rPr kumimoji="0" lang="en-GB" altLang="en-US" sz="2800" b="1" i="0" u="none" strike="noStrike" cap="none" normalizeH="0" baseline="0" dirty="0">
                <a:ln>
                  <a:noFill/>
                </a:ln>
                <a:solidFill>
                  <a:schemeClr val="tx1"/>
                </a:solidFill>
                <a:effectLst/>
                <a:latin typeface="Malgun Gothic" panose="020B0503020000020004" pitchFamily="34" charset="-127"/>
                <a:ea typeface="Malgun Gothic" panose="020B0503020000020004" pitchFamily="34" charset="-127"/>
                <a:cs typeface="Times New Roman" panose="02020603050405020304" pitchFamily="18" charset="0"/>
              </a:rPr>
              <a:t>18 </a:t>
            </a:r>
            <a:r>
              <a:rPr kumimoji="0" lang="en-GB" altLang="en-US" sz="2800" b="0" i="0" u="none" strike="noStrike" cap="none" normalizeH="0" baseline="0" dirty="0">
                <a:ln>
                  <a:noFill/>
                </a:ln>
                <a:solidFill>
                  <a:schemeClr val="tx1"/>
                </a:solidFill>
                <a:effectLst/>
                <a:latin typeface="Malgun Gothic" panose="020B0503020000020004" pitchFamily="34" charset="-127"/>
                <a:ea typeface="Malgun Gothic" panose="020B0503020000020004" pitchFamily="34" charset="-127"/>
                <a:cs typeface="Times New Roman" panose="02020603050405020304" pitchFamily="18" charset="0"/>
              </a:rPr>
              <a:t>more cars go into the car park.</a:t>
            </a:r>
            <a:endParaRPr kumimoji="0" lang="en-GB" altLang="en-US" sz="20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08000" algn="l"/>
              </a:tabLst>
            </a:pPr>
            <a:r>
              <a:rPr kumimoji="0" lang="en-GB" altLang="en-US" sz="2800" b="0" i="0" u="none" strike="noStrike" cap="none" normalizeH="0" baseline="0" dirty="0">
                <a:ln>
                  <a:noFill/>
                </a:ln>
                <a:solidFill>
                  <a:schemeClr val="tx1"/>
                </a:solidFill>
                <a:effectLst/>
                <a:latin typeface="Malgun Gothic" panose="020B0503020000020004" pitchFamily="34" charset="-127"/>
                <a:ea typeface="Malgun Gothic" panose="020B0503020000020004" pitchFamily="34" charset="-127"/>
                <a:cs typeface="Times New Roman" panose="02020603050405020304" pitchFamily="18" charset="0"/>
              </a:rPr>
              <a:t>Then </a:t>
            </a:r>
            <a:r>
              <a:rPr kumimoji="0" lang="en-GB" altLang="en-US" sz="2800" b="1" i="0" u="none" strike="noStrike" cap="none" normalizeH="0" baseline="0" dirty="0">
                <a:ln>
                  <a:noFill/>
                </a:ln>
                <a:solidFill>
                  <a:schemeClr val="tx1"/>
                </a:solidFill>
                <a:effectLst/>
                <a:latin typeface="Malgun Gothic" panose="020B0503020000020004" pitchFamily="34" charset="-127"/>
                <a:ea typeface="Malgun Gothic" panose="020B0503020000020004" pitchFamily="34" charset="-127"/>
                <a:cs typeface="Times New Roman" panose="02020603050405020304" pitchFamily="18" charset="0"/>
              </a:rPr>
              <a:t>35</a:t>
            </a:r>
            <a:r>
              <a:rPr kumimoji="0" lang="en-GB" altLang="en-US" sz="2800" b="0" i="0" u="none" strike="noStrike" cap="none" normalizeH="0" baseline="0" dirty="0">
                <a:ln>
                  <a:noFill/>
                </a:ln>
                <a:solidFill>
                  <a:schemeClr val="tx1"/>
                </a:solidFill>
                <a:effectLst/>
                <a:latin typeface="Malgun Gothic" panose="020B0503020000020004" pitchFamily="34" charset="-127"/>
                <a:ea typeface="Malgun Gothic" panose="020B0503020000020004" pitchFamily="34" charset="-127"/>
                <a:cs typeface="Times New Roman" panose="02020603050405020304" pitchFamily="18" charset="0"/>
              </a:rPr>
              <a:t> cars go out.</a:t>
            </a:r>
            <a:endParaRPr kumimoji="0" lang="en-GB" altLang="en-US" sz="20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08000" algn="l"/>
              </a:tabLst>
            </a:pPr>
            <a:r>
              <a:rPr kumimoji="0" lang="en-GB" altLang="en-US" sz="2800" b="0" i="0" u="none" strike="noStrike" cap="none" normalizeH="0" baseline="0" dirty="0">
                <a:ln>
                  <a:noFill/>
                </a:ln>
                <a:solidFill>
                  <a:schemeClr val="tx1"/>
                </a:solidFill>
                <a:effectLst/>
                <a:latin typeface="Malgun Gothic" panose="020B0503020000020004" pitchFamily="34" charset="-127"/>
                <a:ea typeface="Malgun Gothic" panose="020B0503020000020004" pitchFamily="34" charset="-127"/>
                <a:cs typeface="Times New Roman" panose="02020603050405020304" pitchFamily="18" charset="0"/>
              </a:rPr>
              <a:t>How many cars are in the car park </a:t>
            </a:r>
            <a:r>
              <a:rPr kumimoji="0" lang="en-GB" altLang="en-US" sz="2800" b="1" i="0" u="none" strike="noStrike" cap="none" normalizeH="0" baseline="0" dirty="0">
                <a:ln>
                  <a:noFill/>
                </a:ln>
                <a:solidFill>
                  <a:schemeClr val="tx1"/>
                </a:solidFill>
                <a:effectLst/>
                <a:latin typeface="Malgun Gothic" panose="020B0503020000020004" pitchFamily="34" charset="-127"/>
                <a:ea typeface="Malgun Gothic" panose="020B0503020000020004" pitchFamily="34" charset="-127"/>
                <a:cs typeface="Times New Roman" panose="02020603050405020304" pitchFamily="18" charset="0"/>
              </a:rPr>
              <a:t>now</a:t>
            </a:r>
            <a:r>
              <a:rPr kumimoji="0" lang="en-GB" altLang="en-US" sz="2800" b="0" i="0" u="none" strike="noStrike" cap="none" normalizeH="0" baseline="0" dirty="0">
                <a:ln>
                  <a:noFill/>
                </a:ln>
                <a:solidFill>
                  <a:schemeClr val="tx1"/>
                </a:solidFill>
                <a:effectLst/>
                <a:latin typeface="Malgun Gothic" panose="020B0503020000020004" pitchFamily="34" charset="-127"/>
                <a:ea typeface="Malgun Gothic" panose="020B0503020000020004" pitchFamily="34" charset="-127"/>
                <a:cs typeface="Times New Roman" panose="02020603050405020304" pitchFamily="18" charset="0"/>
              </a:rPr>
              <a:t>?</a:t>
            </a:r>
            <a:endParaRPr kumimoji="0" lang="en-GB" altLang="en-US" sz="3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0489046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3C368A74-0268-40B9-BDB4-C9413434DCF1}"/>
              </a:ext>
            </a:extLst>
          </p:cNvPr>
          <p:cNvSpPr>
            <a:spLocks noChangeArrowheads="1"/>
          </p:cNvSpPr>
          <p:nvPr/>
        </p:nvSpPr>
        <p:spPr bwMode="auto">
          <a:xfrm>
            <a:off x="2901144" y="562191"/>
            <a:ext cx="5471370"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96888" algn="l"/>
              </a:tabLst>
              <a:defRPr>
                <a:solidFill>
                  <a:schemeClr val="tx1"/>
                </a:solidFill>
                <a:latin typeface="Arial" panose="020B0604020202020204" pitchFamily="34" charset="0"/>
              </a:defRPr>
            </a:lvl1pPr>
            <a:lvl2pPr eaLnBrk="0" fontAlgn="base" hangingPunct="0">
              <a:spcBef>
                <a:spcPct val="0"/>
              </a:spcBef>
              <a:spcAft>
                <a:spcPct val="0"/>
              </a:spcAft>
              <a:tabLst>
                <a:tab pos="496888" algn="l"/>
              </a:tabLst>
              <a:defRPr>
                <a:solidFill>
                  <a:schemeClr val="tx1"/>
                </a:solidFill>
                <a:latin typeface="Arial" panose="020B0604020202020204" pitchFamily="34" charset="0"/>
              </a:defRPr>
            </a:lvl2pPr>
            <a:lvl3pPr eaLnBrk="0" fontAlgn="base" hangingPunct="0">
              <a:spcBef>
                <a:spcPct val="0"/>
              </a:spcBef>
              <a:spcAft>
                <a:spcPct val="0"/>
              </a:spcAft>
              <a:tabLst>
                <a:tab pos="496888" algn="l"/>
              </a:tabLst>
              <a:defRPr>
                <a:solidFill>
                  <a:schemeClr val="tx1"/>
                </a:solidFill>
                <a:latin typeface="Arial" panose="020B0604020202020204" pitchFamily="34" charset="0"/>
              </a:defRPr>
            </a:lvl3pPr>
            <a:lvl4pPr eaLnBrk="0" fontAlgn="base" hangingPunct="0">
              <a:spcBef>
                <a:spcPct val="0"/>
              </a:spcBef>
              <a:spcAft>
                <a:spcPct val="0"/>
              </a:spcAft>
              <a:tabLst>
                <a:tab pos="496888" algn="l"/>
              </a:tabLst>
              <a:defRPr>
                <a:solidFill>
                  <a:schemeClr val="tx1"/>
                </a:solidFill>
                <a:latin typeface="Arial" panose="020B0604020202020204" pitchFamily="34" charset="0"/>
              </a:defRPr>
            </a:lvl4pPr>
            <a:lvl5pPr eaLnBrk="0" fontAlgn="base" hangingPunct="0">
              <a:spcBef>
                <a:spcPct val="0"/>
              </a:spcBef>
              <a:spcAft>
                <a:spcPct val="0"/>
              </a:spcAft>
              <a:tabLst>
                <a:tab pos="496888" algn="l"/>
              </a:tabLst>
              <a:defRPr>
                <a:solidFill>
                  <a:schemeClr val="tx1"/>
                </a:solidFill>
                <a:latin typeface="Arial" panose="020B0604020202020204" pitchFamily="34" charset="0"/>
              </a:defRPr>
            </a:lvl5pPr>
            <a:lvl6pPr eaLnBrk="0" fontAlgn="base" hangingPunct="0">
              <a:spcBef>
                <a:spcPct val="0"/>
              </a:spcBef>
              <a:spcAft>
                <a:spcPct val="0"/>
              </a:spcAft>
              <a:tabLst>
                <a:tab pos="496888" algn="l"/>
              </a:tabLst>
              <a:defRPr>
                <a:solidFill>
                  <a:schemeClr val="tx1"/>
                </a:solidFill>
                <a:latin typeface="Arial" panose="020B0604020202020204" pitchFamily="34" charset="0"/>
              </a:defRPr>
            </a:lvl6pPr>
            <a:lvl7pPr eaLnBrk="0" fontAlgn="base" hangingPunct="0">
              <a:spcBef>
                <a:spcPct val="0"/>
              </a:spcBef>
              <a:spcAft>
                <a:spcPct val="0"/>
              </a:spcAft>
              <a:tabLst>
                <a:tab pos="496888" algn="l"/>
              </a:tabLst>
              <a:defRPr>
                <a:solidFill>
                  <a:schemeClr val="tx1"/>
                </a:solidFill>
                <a:latin typeface="Arial" panose="020B0604020202020204" pitchFamily="34" charset="0"/>
              </a:defRPr>
            </a:lvl7pPr>
            <a:lvl8pPr eaLnBrk="0" fontAlgn="base" hangingPunct="0">
              <a:spcBef>
                <a:spcPct val="0"/>
              </a:spcBef>
              <a:spcAft>
                <a:spcPct val="0"/>
              </a:spcAft>
              <a:tabLst>
                <a:tab pos="496888" algn="l"/>
              </a:tabLst>
              <a:defRPr>
                <a:solidFill>
                  <a:schemeClr val="tx1"/>
                </a:solidFill>
                <a:latin typeface="Arial" panose="020B0604020202020204" pitchFamily="34" charset="0"/>
              </a:defRPr>
            </a:lvl8pPr>
            <a:lvl9pPr eaLnBrk="0" fontAlgn="base" hangingPunct="0">
              <a:spcBef>
                <a:spcPct val="0"/>
              </a:spcBef>
              <a:spcAft>
                <a:spcPct val="0"/>
              </a:spcAft>
              <a:tabLst>
                <a:tab pos="496888"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tabLst>
                <a:tab pos="496888" algn="l"/>
              </a:tabLst>
            </a:pPr>
            <a:r>
              <a:rPr kumimoji="0" lang="en-GB" altLang="en-US" sz="2800" b="0" i="0" u="none" strike="noStrike" cap="none" normalizeH="0" baseline="0" dirty="0">
                <a:ln>
                  <a:noFill/>
                </a:ln>
                <a:solidFill>
                  <a:schemeClr val="tx1"/>
                </a:solidFill>
                <a:effectLst/>
                <a:latin typeface="Malgun Gothic" panose="020B0503020000020004" pitchFamily="34" charset="-127"/>
                <a:ea typeface="Malgun Gothic" panose="020B0503020000020004" pitchFamily="34" charset="-127"/>
                <a:cs typeface="Times New Roman" panose="02020603050405020304" pitchFamily="18" charset="0"/>
              </a:rPr>
              <a:t>This turtle is rotated </a:t>
            </a:r>
            <a:r>
              <a:rPr kumimoji="0" lang="en-GB" altLang="en-US" sz="2800" b="1" i="0" u="none" strike="noStrike" cap="none" normalizeH="0" baseline="0" dirty="0">
                <a:ln>
                  <a:noFill/>
                </a:ln>
                <a:solidFill>
                  <a:schemeClr val="tx1"/>
                </a:solidFill>
                <a:effectLst/>
                <a:latin typeface="Malgun Gothic" panose="020B0503020000020004" pitchFamily="34" charset="-127"/>
                <a:ea typeface="Malgun Gothic" panose="020B0503020000020004" pitchFamily="34" charset="-127"/>
                <a:cs typeface="Times New Roman" panose="02020603050405020304" pitchFamily="18" charset="0"/>
              </a:rPr>
              <a:t>clockwise</a:t>
            </a:r>
            <a:r>
              <a:rPr kumimoji="0" lang="en-GB" altLang="en-US" sz="2800" b="0" i="0" u="none" strike="noStrike" cap="none" normalizeH="0" baseline="0" dirty="0">
                <a:ln>
                  <a:noFill/>
                </a:ln>
                <a:solidFill>
                  <a:schemeClr val="tx1"/>
                </a:solidFill>
                <a:effectLst/>
                <a:latin typeface="Malgun Gothic" panose="020B0503020000020004" pitchFamily="34" charset="-127"/>
                <a:ea typeface="Malgun Gothic" panose="020B0503020000020004" pitchFamily="34" charset="-127"/>
                <a:cs typeface="Times New Roman" panose="02020603050405020304" pitchFamily="18" charset="0"/>
              </a:rPr>
              <a:t>.</a:t>
            </a:r>
            <a:endParaRPr kumimoji="0" lang="en-GB" altLang="en-US" sz="20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496888" algn="l"/>
              </a:tabLst>
            </a:pPr>
            <a:endParaRPr kumimoji="0" lang="en-GB" altLang="en-US" sz="3600" b="0" i="0" u="none" strike="noStrike" cap="none" normalizeH="0" baseline="0" dirty="0">
              <a:ln>
                <a:noFill/>
              </a:ln>
              <a:solidFill>
                <a:schemeClr val="tx1"/>
              </a:solidFill>
              <a:effectLst/>
              <a:latin typeface="Arial" panose="020B0604020202020204" pitchFamily="34" charset="0"/>
            </a:endParaRPr>
          </a:p>
        </p:txBody>
      </p:sp>
      <p:pic>
        <p:nvPicPr>
          <p:cNvPr id="4097" name="Picture 273">
            <a:extLst>
              <a:ext uri="{FF2B5EF4-FFF2-40B4-BE49-F238E27FC236}">
                <a16:creationId xmlns:a16="http://schemas.microsoft.com/office/drawing/2014/main" id="{BCB87897-7C1B-4C5D-B306-B6D95D92107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78312" y="1235491"/>
            <a:ext cx="3635375" cy="1570037"/>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a:extLst>
              <a:ext uri="{FF2B5EF4-FFF2-40B4-BE49-F238E27FC236}">
                <a16:creationId xmlns:a16="http://schemas.microsoft.com/office/drawing/2014/main" id="{4B7DFABF-2A3D-4EDB-A3EA-150638058CAB}"/>
              </a:ext>
            </a:extLst>
          </p:cNvPr>
          <p:cNvSpPr>
            <a:spLocks noChangeArrowheads="1"/>
          </p:cNvSpPr>
          <p:nvPr/>
        </p:nvSpPr>
        <p:spPr bwMode="auto">
          <a:xfrm>
            <a:off x="2067949" y="3112818"/>
            <a:ext cx="8737200"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995488" algn="l"/>
                <a:tab pos="3494088" algn="l"/>
                <a:tab pos="4979988" algn="l"/>
              </a:tabLst>
              <a:defRPr>
                <a:solidFill>
                  <a:schemeClr val="tx1"/>
                </a:solidFill>
                <a:latin typeface="Arial" panose="020B0604020202020204" pitchFamily="34" charset="0"/>
              </a:defRPr>
            </a:lvl1pPr>
            <a:lvl2pPr eaLnBrk="0" fontAlgn="base" hangingPunct="0">
              <a:spcBef>
                <a:spcPct val="0"/>
              </a:spcBef>
              <a:spcAft>
                <a:spcPct val="0"/>
              </a:spcAft>
              <a:tabLst>
                <a:tab pos="1995488" algn="l"/>
                <a:tab pos="3494088" algn="l"/>
                <a:tab pos="4979988" algn="l"/>
              </a:tabLst>
              <a:defRPr>
                <a:solidFill>
                  <a:schemeClr val="tx1"/>
                </a:solidFill>
                <a:latin typeface="Arial" panose="020B0604020202020204" pitchFamily="34" charset="0"/>
              </a:defRPr>
            </a:lvl2pPr>
            <a:lvl3pPr eaLnBrk="0" fontAlgn="base" hangingPunct="0">
              <a:spcBef>
                <a:spcPct val="0"/>
              </a:spcBef>
              <a:spcAft>
                <a:spcPct val="0"/>
              </a:spcAft>
              <a:tabLst>
                <a:tab pos="1995488" algn="l"/>
                <a:tab pos="3494088" algn="l"/>
                <a:tab pos="4979988" algn="l"/>
              </a:tabLst>
              <a:defRPr>
                <a:solidFill>
                  <a:schemeClr val="tx1"/>
                </a:solidFill>
                <a:latin typeface="Arial" panose="020B0604020202020204" pitchFamily="34" charset="0"/>
              </a:defRPr>
            </a:lvl3pPr>
            <a:lvl4pPr eaLnBrk="0" fontAlgn="base" hangingPunct="0">
              <a:spcBef>
                <a:spcPct val="0"/>
              </a:spcBef>
              <a:spcAft>
                <a:spcPct val="0"/>
              </a:spcAft>
              <a:tabLst>
                <a:tab pos="1995488" algn="l"/>
                <a:tab pos="3494088" algn="l"/>
                <a:tab pos="4979988" algn="l"/>
              </a:tabLst>
              <a:defRPr>
                <a:solidFill>
                  <a:schemeClr val="tx1"/>
                </a:solidFill>
                <a:latin typeface="Arial" panose="020B0604020202020204" pitchFamily="34" charset="0"/>
              </a:defRPr>
            </a:lvl4pPr>
            <a:lvl5pPr eaLnBrk="0" fontAlgn="base" hangingPunct="0">
              <a:spcBef>
                <a:spcPct val="0"/>
              </a:spcBef>
              <a:spcAft>
                <a:spcPct val="0"/>
              </a:spcAft>
              <a:tabLst>
                <a:tab pos="1995488" algn="l"/>
                <a:tab pos="3494088" algn="l"/>
                <a:tab pos="4979988" algn="l"/>
              </a:tabLst>
              <a:defRPr>
                <a:solidFill>
                  <a:schemeClr val="tx1"/>
                </a:solidFill>
                <a:latin typeface="Arial" panose="020B0604020202020204" pitchFamily="34" charset="0"/>
              </a:defRPr>
            </a:lvl5pPr>
            <a:lvl6pPr eaLnBrk="0" fontAlgn="base" hangingPunct="0">
              <a:spcBef>
                <a:spcPct val="0"/>
              </a:spcBef>
              <a:spcAft>
                <a:spcPct val="0"/>
              </a:spcAft>
              <a:tabLst>
                <a:tab pos="1995488" algn="l"/>
                <a:tab pos="3494088" algn="l"/>
                <a:tab pos="4979988" algn="l"/>
              </a:tabLst>
              <a:defRPr>
                <a:solidFill>
                  <a:schemeClr val="tx1"/>
                </a:solidFill>
                <a:latin typeface="Arial" panose="020B0604020202020204" pitchFamily="34" charset="0"/>
              </a:defRPr>
            </a:lvl6pPr>
            <a:lvl7pPr eaLnBrk="0" fontAlgn="base" hangingPunct="0">
              <a:spcBef>
                <a:spcPct val="0"/>
              </a:spcBef>
              <a:spcAft>
                <a:spcPct val="0"/>
              </a:spcAft>
              <a:tabLst>
                <a:tab pos="1995488" algn="l"/>
                <a:tab pos="3494088" algn="l"/>
                <a:tab pos="4979988" algn="l"/>
              </a:tabLst>
              <a:defRPr>
                <a:solidFill>
                  <a:schemeClr val="tx1"/>
                </a:solidFill>
                <a:latin typeface="Arial" panose="020B0604020202020204" pitchFamily="34" charset="0"/>
              </a:defRPr>
            </a:lvl7pPr>
            <a:lvl8pPr eaLnBrk="0" fontAlgn="base" hangingPunct="0">
              <a:spcBef>
                <a:spcPct val="0"/>
              </a:spcBef>
              <a:spcAft>
                <a:spcPct val="0"/>
              </a:spcAft>
              <a:tabLst>
                <a:tab pos="1995488" algn="l"/>
                <a:tab pos="3494088" algn="l"/>
                <a:tab pos="4979988" algn="l"/>
              </a:tabLst>
              <a:defRPr>
                <a:solidFill>
                  <a:schemeClr val="tx1"/>
                </a:solidFill>
                <a:latin typeface="Arial" panose="020B0604020202020204" pitchFamily="34" charset="0"/>
              </a:defRPr>
            </a:lvl8pPr>
            <a:lvl9pPr eaLnBrk="0" fontAlgn="base" hangingPunct="0">
              <a:spcBef>
                <a:spcPct val="0"/>
              </a:spcBef>
              <a:spcAft>
                <a:spcPct val="0"/>
              </a:spcAft>
              <a:tabLst>
                <a:tab pos="1995488" algn="l"/>
                <a:tab pos="3494088" algn="l"/>
                <a:tab pos="4979988"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995488" algn="l"/>
                <a:tab pos="3494088" algn="l"/>
                <a:tab pos="4979988" algn="l"/>
              </a:tabLst>
            </a:pPr>
            <a:r>
              <a:rPr kumimoji="0" lang="en-GB" altLang="en-US" sz="2800" b="0" i="0" u="none" strike="noStrike" cap="none" normalizeH="0" baseline="0" dirty="0">
                <a:ln>
                  <a:noFill/>
                </a:ln>
                <a:solidFill>
                  <a:schemeClr val="tx1"/>
                </a:solidFill>
                <a:effectLst/>
                <a:latin typeface="Malgun Gothic" panose="020B0503020000020004" pitchFamily="34" charset="-127"/>
                <a:ea typeface="Malgun Gothic" panose="020B0503020000020004" pitchFamily="34" charset="-127"/>
                <a:cs typeface="Times New Roman" panose="02020603050405020304" pitchFamily="18" charset="0"/>
              </a:rPr>
              <a:t>How much is the turtle rotated?  Circle your answer.</a:t>
            </a:r>
            <a:endParaRPr kumimoji="0" lang="en-GB" altLang="en-US" sz="20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995488" algn="l"/>
                <a:tab pos="3494088" algn="l"/>
                <a:tab pos="4979988" algn="l"/>
              </a:tabLst>
            </a:pPr>
            <a:r>
              <a:rPr kumimoji="0" lang="en-GB" altLang="en-US" sz="2800" b="0" i="0" u="none" strike="noStrike" cap="none" normalizeH="0" baseline="0" dirty="0">
                <a:ln>
                  <a:noFill/>
                </a:ln>
                <a:solidFill>
                  <a:schemeClr val="tx1"/>
                </a:solidFill>
                <a:effectLst/>
                <a:latin typeface="Malgun Gothic" panose="020B0503020000020004" pitchFamily="34" charset="-127"/>
                <a:ea typeface="Malgun Gothic" panose="020B0503020000020004" pitchFamily="34" charset="-127"/>
                <a:cs typeface="Times New Roman" panose="02020603050405020304" pitchFamily="18" charset="0"/>
              </a:rPr>
              <a:t>quarter	half	three-quarter	full</a:t>
            </a:r>
            <a:endParaRPr kumimoji="0" lang="en-GB" altLang="en-US" sz="20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995488" algn="l"/>
                <a:tab pos="3494088" algn="l"/>
                <a:tab pos="4979988" algn="l"/>
              </a:tabLst>
            </a:pPr>
            <a:r>
              <a:rPr kumimoji="0" lang="en-GB" altLang="en-US" sz="2800" b="0" i="0" u="none" strike="noStrike" cap="none" normalizeH="0" baseline="0" dirty="0">
                <a:ln>
                  <a:noFill/>
                </a:ln>
                <a:solidFill>
                  <a:schemeClr val="tx1"/>
                </a:solidFill>
                <a:effectLst/>
                <a:latin typeface="Malgun Gothic" panose="020B0503020000020004" pitchFamily="34" charset="-127"/>
                <a:ea typeface="Malgun Gothic" panose="020B0503020000020004" pitchFamily="34" charset="-127"/>
                <a:cs typeface="Times New Roman" panose="02020603050405020304" pitchFamily="18" charset="0"/>
              </a:rPr>
              <a:t>turn	turn	turn	turn</a:t>
            </a:r>
            <a:endParaRPr kumimoji="0" lang="en-GB" altLang="en-US" sz="3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6117787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14F32B3-8FC4-4088-8648-683074178DA1}"/>
              </a:ext>
            </a:extLst>
          </p:cNvPr>
          <p:cNvSpPr/>
          <p:nvPr/>
        </p:nvSpPr>
        <p:spPr>
          <a:xfrm>
            <a:off x="1890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2531" name="Rectangle 3">
            <a:extLst>
              <a:ext uri="{FF2B5EF4-FFF2-40B4-BE49-F238E27FC236}">
                <a16:creationId xmlns:a16="http://schemas.microsoft.com/office/drawing/2014/main" id="{FFB1BA42-EFD0-4E3D-B1D1-B305662A2FE0}"/>
              </a:ext>
            </a:extLst>
          </p:cNvPr>
          <p:cNvSpPr>
            <a:spLocks noChangeArrowheads="1"/>
          </p:cNvSpPr>
          <p:nvPr/>
        </p:nvSpPr>
        <p:spPr bwMode="auto">
          <a:xfrm>
            <a:off x="1931988" y="427039"/>
            <a:ext cx="70013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200" b="1" dirty="0">
                <a:solidFill>
                  <a:schemeClr val="bg1"/>
                </a:solidFill>
                <a:latin typeface="BPreplay" pitchFamily="50" charset="0"/>
              </a:rPr>
              <a:t>How to Help Your Child with Year 2 SATS</a:t>
            </a:r>
          </a:p>
        </p:txBody>
      </p:sp>
      <p:pic>
        <p:nvPicPr>
          <p:cNvPr id="22532" name="Picture 14">
            <a:extLst>
              <a:ext uri="{FF2B5EF4-FFF2-40B4-BE49-F238E27FC236}">
                <a16:creationId xmlns:a16="http://schemas.microsoft.com/office/drawing/2014/main" id="{8E78F6EB-6C27-4F49-B485-EB79C5D85230}"/>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025063" y="6732589"/>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1">
            <a:extLst>
              <a:ext uri="{FF2B5EF4-FFF2-40B4-BE49-F238E27FC236}">
                <a16:creationId xmlns:a16="http://schemas.microsoft.com/office/drawing/2014/main" id="{8DB6CC78-5001-433C-92E4-5B995553EFD2}"/>
              </a:ext>
            </a:extLst>
          </p:cNvPr>
          <p:cNvSpPr/>
          <p:nvPr/>
        </p:nvSpPr>
        <p:spPr>
          <a:xfrm>
            <a:off x="188118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First and foremost, support and reassure your child that there is nothing to worry about and they should always just try their best. Praise and encourage!</a:t>
            </a:r>
          </a:p>
          <a:p>
            <a:pPr marL="342900" indent="-160338">
              <a:buFont typeface="Arial" panose="020B0604020202020204" pitchFamily="34" charset="0"/>
              <a:buChar char="•"/>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Ensure your child has the best possible attendance at school.</a:t>
            </a:r>
          </a:p>
          <a:p>
            <a:pPr marL="342900" indent="-160338">
              <a:buFont typeface="Arial" panose="020B0604020202020204" pitchFamily="34" charset="0"/>
              <a:buChar char="•"/>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Support your child with any homework tasks. CGP books are excellent practise!</a:t>
            </a:r>
          </a:p>
          <a:p>
            <a:pPr marL="342900" indent="-160338">
              <a:buFont typeface="Arial" panose="020B0604020202020204" pitchFamily="34" charset="0"/>
              <a:buChar char="•"/>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Arithmetic (adding, subtracting, etc.) is always good to practise.</a:t>
            </a:r>
          </a:p>
          <a:p>
            <a:pPr marL="342900" indent="-160338">
              <a:buFont typeface="Arial" panose="020B0604020202020204" pitchFamily="34" charset="0"/>
              <a:buChar char="•"/>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Talk to your child about what they have learnt at school.</a:t>
            </a:r>
          </a:p>
          <a:p>
            <a:pPr marL="182562">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Make sure your child has a good sleep and healthy breakfast every morning!</a:t>
            </a:r>
          </a:p>
        </p:txBody>
      </p:sp>
      <p:pic>
        <p:nvPicPr>
          <p:cNvPr id="22535" name="Picture 2">
            <a:extLst>
              <a:ext uri="{FF2B5EF4-FFF2-40B4-BE49-F238E27FC236}">
                <a16:creationId xmlns:a16="http://schemas.microsoft.com/office/drawing/2014/main" id="{9698BC9F-3EAA-464A-A543-749171D43E8D}"/>
              </a:ext>
            </a:extLst>
          </p:cNvPr>
          <p:cNvPicPr>
            <a:picLocks noChangeAspect="1"/>
          </p:cNvPicPr>
          <p:nvPr/>
        </p:nvPicPr>
        <p:blipFill>
          <a:blip r:embed="rId3">
            <a:extLst>
              <a:ext uri="{28A0092B-C50C-407E-A947-70E740481C1C}">
                <a14:useLocalDpi xmlns:a14="http://schemas.microsoft.com/office/drawing/2010/main" val="0"/>
              </a:ext>
            </a:extLst>
          </a:blip>
          <a:srcRect b="5711"/>
          <a:stretch>
            <a:fillRect/>
          </a:stretch>
        </p:blipFill>
        <p:spPr bwMode="auto">
          <a:xfrm>
            <a:off x="5405439" y="4841876"/>
            <a:ext cx="1381125" cy="1668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9C76304-C180-442A-A84B-B871AB613285}"/>
              </a:ext>
            </a:extLst>
          </p:cNvPr>
          <p:cNvSpPr/>
          <p:nvPr/>
        </p:nvSpPr>
        <p:spPr>
          <a:xfrm>
            <a:off x="1890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5603" name="Rectangle 3">
            <a:extLst>
              <a:ext uri="{FF2B5EF4-FFF2-40B4-BE49-F238E27FC236}">
                <a16:creationId xmlns:a16="http://schemas.microsoft.com/office/drawing/2014/main" id="{CAF7D586-967F-4468-AF6D-75129ED0C176}"/>
              </a:ext>
            </a:extLst>
          </p:cNvPr>
          <p:cNvSpPr>
            <a:spLocks noChangeArrowheads="1"/>
          </p:cNvSpPr>
          <p:nvPr/>
        </p:nvSpPr>
        <p:spPr bwMode="auto">
          <a:xfrm>
            <a:off x="1931988" y="427039"/>
            <a:ext cx="714875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200" b="1">
                <a:solidFill>
                  <a:schemeClr val="bg1"/>
                </a:solidFill>
                <a:latin typeface="BPreplay" pitchFamily="50" charset="0"/>
              </a:rPr>
              <a:t>How to Help Your Child with Maths</a:t>
            </a:r>
          </a:p>
        </p:txBody>
      </p:sp>
      <p:pic>
        <p:nvPicPr>
          <p:cNvPr id="25604" name="Picture 14">
            <a:extLst>
              <a:ext uri="{FF2B5EF4-FFF2-40B4-BE49-F238E27FC236}">
                <a16:creationId xmlns:a16="http://schemas.microsoft.com/office/drawing/2014/main" id="{71C41830-6A2B-4F1E-AD94-A458B0FDD6F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025063" y="6732589"/>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a:extLst>
              <a:ext uri="{FF2B5EF4-FFF2-40B4-BE49-F238E27FC236}">
                <a16:creationId xmlns:a16="http://schemas.microsoft.com/office/drawing/2014/main" id="{D7CBBD3B-E34A-4231-BA8D-8F720AE55293}"/>
              </a:ext>
            </a:extLst>
          </p:cNvPr>
          <p:cNvSpPr/>
          <p:nvPr/>
        </p:nvSpPr>
        <p:spPr>
          <a:xfrm>
            <a:off x="1881189" y="11652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Play number games.</a:t>
            </a:r>
          </a:p>
          <a:p>
            <a:pPr marL="342900" indent="-160338">
              <a:buFont typeface="Arial" panose="020B0604020202020204" pitchFamily="34" charset="0"/>
              <a:buChar char="•"/>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Play mental maths games including counting in different amounts, forwards and backwards.</a:t>
            </a:r>
          </a:p>
          <a:p>
            <a:pPr marL="342900" indent="-160338">
              <a:buFont typeface="Arial" panose="020B0604020202020204" pitchFamily="34" charset="0"/>
              <a:buChar char="•"/>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Encourage opportunities for telling the time.</a:t>
            </a:r>
          </a:p>
          <a:p>
            <a:pPr marL="342900" indent="-160338">
              <a:buFont typeface="Arial" panose="020B0604020202020204" pitchFamily="34" charset="0"/>
              <a:buChar char="•"/>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Encourage opportunities for counting coins and money; finding amounts or calculating change when shopping.</a:t>
            </a:r>
          </a:p>
          <a:p>
            <a:pPr marL="342900" indent="-160338">
              <a:buFont typeface="Arial" panose="020B0604020202020204" pitchFamily="34" charset="0"/>
              <a:buChar char="•"/>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Look for numbers on street signs, car registrations and anywhere else!</a:t>
            </a:r>
          </a:p>
          <a:p>
            <a:pPr marL="342900" indent="-160338">
              <a:buFont typeface="Arial" panose="020B0604020202020204" pitchFamily="34" charset="0"/>
              <a:buChar char="•"/>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Look for examples of 2D and 3D shapes around the home.</a:t>
            </a:r>
          </a:p>
          <a:p>
            <a:pPr marL="342900" indent="-160338">
              <a:buFont typeface="Arial" panose="020B0604020202020204" pitchFamily="34" charset="0"/>
              <a:buChar char="•"/>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Identify, weigh or measure quantities and amounts in the kitchen or in recipes.</a:t>
            </a:r>
          </a:p>
          <a:p>
            <a:pPr marL="342900" indent="-160338">
              <a:buFont typeface="Arial" panose="020B0604020202020204" pitchFamily="34" charset="0"/>
              <a:buChar char="•"/>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Play games involving numbers or logic, such as dominoes, card games, darts, draughts and chess.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547BD3-482A-4462-B471-919A814EE627}"/>
              </a:ext>
            </a:extLst>
          </p:cNvPr>
          <p:cNvSpPr>
            <a:spLocks noGrp="1"/>
          </p:cNvSpPr>
          <p:nvPr>
            <p:ph type="title"/>
          </p:nvPr>
        </p:nvSpPr>
        <p:spPr/>
        <p:txBody>
          <a:bodyPr>
            <a:normAutofit/>
          </a:bodyPr>
          <a:lstStyle/>
          <a:p>
            <a:r>
              <a:rPr lang="en-GB" b="1" dirty="0"/>
              <a:t>Top tips for parents and families:</a:t>
            </a:r>
            <a:endParaRPr lang="en-GB" dirty="0"/>
          </a:p>
        </p:txBody>
      </p:sp>
      <p:sp>
        <p:nvSpPr>
          <p:cNvPr id="3" name="Content Placeholder 2">
            <a:extLst>
              <a:ext uri="{FF2B5EF4-FFF2-40B4-BE49-F238E27FC236}">
                <a16:creationId xmlns:a16="http://schemas.microsoft.com/office/drawing/2014/main" id="{1BF17EC1-5814-4D8B-BE83-F697B74AC921}"/>
              </a:ext>
            </a:extLst>
          </p:cNvPr>
          <p:cNvSpPr>
            <a:spLocks noGrp="1"/>
          </p:cNvSpPr>
          <p:nvPr>
            <p:ph idx="1"/>
          </p:nvPr>
        </p:nvSpPr>
        <p:spPr/>
        <p:txBody>
          <a:bodyPr>
            <a:normAutofit fontScale="92500"/>
          </a:bodyPr>
          <a:lstStyle/>
          <a:p>
            <a:r>
              <a:rPr lang="en-GB" b="1" dirty="0"/>
              <a:t>Be positive</a:t>
            </a:r>
            <a:r>
              <a:rPr lang="en-GB" dirty="0"/>
              <a:t> about maths. Don't say things like "I can’t do maths" or "I hated maths at school“ in front of your child; your child might start to think like that themselves. </a:t>
            </a:r>
          </a:p>
          <a:p>
            <a:r>
              <a:rPr lang="en-GB" b="1" dirty="0"/>
              <a:t>Point out the maths in everyday life.</a:t>
            </a:r>
            <a:r>
              <a:rPr lang="en-GB" dirty="0"/>
              <a:t> Include your child in activities involving maths such as using money, cooking and travelling. </a:t>
            </a:r>
          </a:p>
          <a:p>
            <a:r>
              <a:rPr lang="en-GB" b="1" dirty="0"/>
              <a:t>Praise your child for effort rather than talent </a:t>
            </a:r>
            <a:r>
              <a:rPr lang="en-GB" dirty="0"/>
              <a:t>- this shows them that by working hard they can always improve. </a:t>
            </a:r>
          </a:p>
          <a:p>
            <a:r>
              <a:rPr lang="en-GB" b="1" dirty="0"/>
              <a:t>If you struggle with maths yourself</a:t>
            </a:r>
            <a:r>
              <a:rPr lang="en-GB" dirty="0"/>
              <a:t> - try this free online tool the </a:t>
            </a:r>
            <a:r>
              <a:rPr lang="en-GB" dirty="0">
                <a:hlinkClick r:id="rId2"/>
              </a:rPr>
              <a:t>National Numeracy Challenge</a:t>
            </a:r>
            <a:r>
              <a:rPr lang="en-GB" dirty="0"/>
              <a:t> to improve your maths level. </a:t>
            </a:r>
          </a:p>
          <a:p>
            <a:endParaRPr lang="en-GB" dirty="0"/>
          </a:p>
        </p:txBody>
      </p:sp>
    </p:spTree>
    <p:extLst>
      <p:ext uri="{BB962C8B-B14F-4D97-AF65-F5344CB8AC3E}">
        <p14:creationId xmlns:p14="http://schemas.microsoft.com/office/powerpoint/2010/main" val="11585375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b="1" dirty="0"/>
          </a:p>
        </p:txBody>
      </p:sp>
      <p:sp>
        <p:nvSpPr>
          <p:cNvPr id="3" name="Content Placeholder 2"/>
          <p:cNvSpPr>
            <a:spLocks noGrp="1"/>
          </p:cNvSpPr>
          <p:nvPr>
            <p:ph idx="1"/>
          </p:nvPr>
        </p:nvSpPr>
        <p:spPr/>
        <p:txBody>
          <a:bodyPr>
            <a:normAutofit fontScale="92500" lnSpcReduction="20000"/>
          </a:bodyPr>
          <a:lstStyle/>
          <a:p>
            <a:r>
              <a:rPr lang="en-GB" dirty="0"/>
              <a:t>Activity ideas to do at home to improve your child’s maths skills.</a:t>
            </a:r>
          </a:p>
          <a:p>
            <a:r>
              <a:rPr lang="en-GB" dirty="0"/>
              <a:t>Try a parent maths challenge or arithmetic questions with my support.</a:t>
            </a:r>
          </a:p>
          <a:p>
            <a:r>
              <a:rPr lang="en-GB" dirty="0"/>
              <a:t>Look at examples of Year 2 SATS questions – you can take these home.</a:t>
            </a:r>
          </a:p>
          <a:p>
            <a:r>
              <a:rPr lang="en-GB" dirty="0"/>
              <a:t>Don’t forgot to take the hand outs.</a:t>
            </a:r>
          </a:p>
          <a:p>
            <a:r>
              <a:rPr lang="en-GB" dirty="0"/>
              <a:t>Handouts include the expectations for Year 1 and 2.</a:t>
            </a:r>
          </a:p>
          <a:p>
            <a:r>
              <a:rPr lang="en-GB" dirty="0"/>
              <a:t>Please make sure you have signed in and fill an evaluation form before you leave.</a:t>
            </a:r>
          </a:p>
          <a:p>
            <a:pPr marL="0" indent="0" algn="ctr">
              <a:buNone/>
            </a:pPr>
            <a:r>
              <a:rPr lang="en-GB" dirty="0"/>
              <a:t>HAVE FUN and THANK YOU! </a:t>
            </a:r>
            <a:r>
              <a:rPr lang="en-GB" dirty="0">
                <a:sym typeface="Wingdings" panose="05000000000000000000" pitchFamily="2" charset="2"/>
              </a:rPr>
              <a:t></a:t>
            </a:r>
            <a:endParaRPr lang="en-GB" dirty="0"/>
          </a:p>
        </p:txBody>
      </p:sp>
    </p:spTree>
    <p:extLst>
      <p:ext uri="{BB962C8B-B14F-4D97-AF65-F5344CB8AC3E}">
        <p14:creationId xmlns:p14="http://schemas.microsoft.com/office/powerpoint/2010/main" val="10759356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4739</TotalTime>
  <Words>1457</Words>
  <Application>Microsoft Office PowerPoint</Application>
  <PresentationFormat>Widescreen</PresentationFormat>
  <Paragraphs>162</Paragraphs>
  <Slides>27</Slides>
  <Notes>4</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27</vt:i4>
      </vt:variant>
    </vt:vector>
  </HeadingPairs>
  <TitlesOfParts>
    <vt:vector size="40" baseType="lpstr">
      <vt:lpstr>Malgun Gothic</vt:lpstr>
      <vt:lpstr>MS PGothic</vt:lpstr>
      <vt:lpstr>Arial</vt:lpstr>
      <vt:lpstr>BPreplay</vt:lpstr>
      <vt:lpstr>Calibri</vt:lpstr>
      <vt:lpstr>Calibri Light</vt:lpstr>
      <vt:lpstr>Cambria Math</vt:lpstr>
      <vt:lpstr>Cordia New</vt:lpstr>
      <vt:lpstr>Myriad Pro</vt:lpstr>
      <vt:lpstr>Times New Roman</vt:lpstr>
      <vt:lpstr>Wingdings</vt:lpstr>
      <vt:lpstr>Office Theme</vt:lpstr>
      <vt:lpstr>2_Office Theme</vt:lpstr>
      <vt:lpstr> Maths Workshop for Parents</vt:lpstr>
      <vt:lpstr>Aims of the workshop</vt:lpstr>
      <vt:lpstr>What do we think about maths?</vt:lpstr>
      <vt:lpstr>                    How things have changed</vt:lpstr>
      <vt:lpstr>What do we learn from this?</vt:lpstr>
      <vt:lpstr>  Good practice in Maths today</vt:lpstr>
      <vt:lpstr>  Good practice in Maths today</vt:lpstr>
      <vt:lpstr>Current expectations</vt:lpstr>
      <vt:lpstr>Year 1 and 2 expectations</vt:lpstr>
      <vt:lpstr>Addition</vt:lpstr>
      <vt:lpstr>Counting on using a number line</vt:lpstr>
      <vt:lpstr>Partitioning</vt:lpstr>
      <vt:lpstr>Partitioning</vt:lpstr>
      <vt:lpstr>Number bonds</vt:lpstr>
      <vt:lpstr>Subtraction</vt:lpstr>
      <vt:lpstr>Early Multiplication</vt:lpstr>
      <vt:lpstr>Early Multiplication</vt:lpstr>
      <vt:lpstr>Early Multiplication</vt:lpstr>
      <vt:lpstr>Early Division</vt:lpstr>
      <vt:lpstr>Early Division</vt:lpstr>
      <vt:lpstr>Examples of past Y2 SATS questions</vt:lpstr>
      <vt:lpstr>PowerPoint Presentation</vt:lpstr>
      <vt:lpstr>PowerPoint Presentation</vt:lpstr>
      <vt:lpstr>PowerPoint Presentation</vt:lpstr>
      <vt:lpstr>PowerPoint Presentation</vt:lpstr>
      <vt:lpstr>Top tips for parents and families:</vt:lpstr>
      <vt:lpstr>PowerPoint Presentation</vt:lpstr>
    </vt:vector>
  </TitlesOfParts>
  <Company>St Alphege CE Infant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 Alphege CEI School Maths Workshop for Parents</dc:title>
  <dc:creator>Becky Strike</dc:creator>
  <cp:lastModifiedBy>Diana Davey</cp:lastModifiedBy>
  <cp:revision>33</cp:revision>
  <dcterms:created xsi:type="dcterms:W3CDTF">2016-12-29T16:57:20Z</dcterms:created>
  <dcterms:modified xsi:type="dcterms:W3CDTF">2018-11-16T09:13:41Z</dcterms:modified>
</cp:coreProperties>
</file>