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 id="2147483650" r:id="rId2"/>
    <p:sldMasterId id="2147483651" r:id="rId3"/>
    <p:sldMasterId id="2147483652" r:id="rId4"/>
    <p:sldMasterId id="2147483653" r:id="rId5"/>
    <p:sldMasterId id="2147483654" r:id="rId6"/>
    <p:sldMasterId id="2147483655" r:id="rId7"/>
    <p:sldMasterId id="2147483656" r:id="rId8"/>
    <p:sldMasterId id="2147483657" r:id="rId9"/>
    <p:sldMasterId id="2147483658" r:id="rId10"/>
    <p:sldMasterId id="2147483659" r:id="rId11"/>
  </p:sldMasterIdLst>
  <p:sldIdLst>
    <p:sldId id="257" r:id="rId12"/>
    <p:sldId id="259" r:id="rId13"/>
    <p:sldId id="267" r:id="rId14"/>
    <p:sldId id="261" r:id="rId15"/>
    <p:sldId id="258" r:id="rId16"/>
    <p:sldId id="266" r:id="rId17"/>
    <p:sldId id="262" r:id="rId18"/>
    <p:sldId id="264" r:id="rId19"/>
    <p:sldId id="268" r:id="rId20"/>
    <p:sldId id="265" r:id="rId21"/>
    <p:sldId id="300" r:id="rId22"/>
    <p:sldId id="269" r:id="rId23"/>
  </p:sldIdLst>
  <p:sldSz cx="13004800" cy="9753600"/>
  <p:notesSz cx="6858000" cy="9144000"/>
  <p:defaultTextStyle>
    <a:defPPr>
      <a:defRPr lang="en-US"/>
    </a:defPPr>
    <a:lvl1pPr algn="l" rtl="0" fontAlgn="base">
      <a:spcBef>
        <a:spcPct val="0"/>
      </a:spcBef>
      <a:spcAft>
        <a:spcPct val="0"/>
      </a:spcAft>
      <a:defRPr sz="4200" kern="1200">
        <a:solidFill>
          <a:srgbClr val="FFFFFF"/>
        </a:solidFill>
        <a:latin typeface="Chalkboard"/>
        <a:ea typeface="ヒラギノ角ゴ ProN W3"/>
        <a:cs typeface="ヒラギノ角ゴ ProN W3"/>
        <a:sym typeface="Chalkboard"/>
      </a:defRPr>
    </a:lvl1pPr>
    <a:lvl2pPr marL="457200" algn="l" rtl="0" fontAlgn="base">
      <a:spcBef>
        <a:spcPct val="0"/>
      </a:spcBef>
      <a:spcAft>
        <a:spcPct val="0"/>
      </a:spcAft>
      <a:defRPr sz="4200" kern="1200">
        <a:solidFill>
          <a:srgbClr val="FFFFFF"/>
        </a:solidFill>
        <a:latin typeface="Chalkboard"/>
        <a:ea typeface="ヒラギノ角ゴ ProN W3"/>
        <a:cs typeface="ヒラギノ角ゴ ProN W3"/>
        <a:sym typeface="Chalkboard"/>
      </a:defRPr>
    </a:lvl2pPr>
    <a:lvl3pPr marL="914400" algn="l" rtl="0" fontAlgn="base">
      <a:spcBef>
        <a:spcPct val="0"/>
      </a:spcBef>
      <a:spcAft>
        <a:spcPct val="0"/>
      </a:spcAft>
      <a:defRPr sz="4200" kern="1200">
        <a:solidFill>
          <a:srgbClr val="FFFFFF"/>
        </a:solidFill>
        <a:latin typeface="Chalkboard"/>
        <a:ea typeface="ヒラギノ角ゴ ProN W3"/>
        <a:cs typeface="ヒラギノ角ゴ ProN W3"/>
        <a:sym typeface="Chalkboard"/>
      </a:defRPr>
    </a:lvl3pPr>
    <a:lvl4pPr marL="1371600" algn="l" rtl="0" fontAlgn="base">
      <a:spcBef>
        <a:spcPct val="0"/>
      </a:spcBef>
      <a:spcAft>
        <a:spcPct val="0"/>
      </a:spcAft>
      <a:defRPr sz="4200" kern="1200">
        <a:solidFill>
          <a:srgbClr val="FFFFFF"/>
        </a:solidFill>
        <a:latin typeface="Chalkboard"/>
        <a:ea typeface="ヒラギノ角ゴ ProN W3"/>
        <a:cs typeface="ヒラギノ角ゴ ProN W3"/>
        <a:sym typeface="Chalkboard"/>
      </a:defRPr>
    </a:lvl4pPr>
    <a:lvl5pPr marL="1828800" algn="l" rtl="0" fontAlgn="base">
      <a:spcBef>
        <a:spcPct val="0"/>
      </a:spcBef>
      <a:spcAft>
        <a:spcPct val="0"/>
      </a:spcAft>
      <a:defRPr sz="4200" kern="1200">
        <a:solidFill>
          <a:srgbClr val="FFFFFF"/>
        </a:solidFill>
        <a:latin typeface="Chalkboard"/>
        <a:ea typeface="ヒラギノ角ゴ ProN W3"/>
        <a:cs typeface="ヒラギノ角ゴ ProN W3"/>
        <a:sym typeface="Chalkboard"/>
      </a:defRPr>
    </a:lvl5pPr>
    <a:lvl6pPr marL="2286000" algn="l" defTabSz="914400" rtl="0" eaLnBrk="1" latinLnBrk="0" hangingPunct="1">
      <a:defRPr sz="4200" kern="1200">
        <a:solidFill>
          <a:srgbClr val="FFFFFF"/>
        </a:solidFill>
        <a:latin typeface="Chalkboard"/>
        <a:ea typeface="ヒラギノ角ゴ ProN W3"/>
        <a:cs typeface="ヒラギノ角ゴ ProN W3"/>
        <a:sym typeface="Chalkboard"/>
      </a:defRPr>
    </a:lvl6pPr>
    <a:lvl7pPr marL="2743200" algn="l" defTabSz="914400" rtl="0" eaLnBrk="1" latinLnBrk="0" hangingPunct="1">
      <a:defRPr sz="4200" kern="1200">
        <a:solidFill>
          <a:srgbClr val="FFFFFF"/>
        </a:solidFill>
        <a:latin typeface="Chalkboard"/>
        <a:ea typeface="ヒラギノ角ゴ ProN W3"/>
        <a:cs typeface="ヒラギノ角ゴ ProN W3"/>
        <a:sym typeface="Chalkboard"/>
      </a:defRPr>
    </a:lvl7pPr>
    <a:lvl8pPr marL="3200400" algn="l" defTabSz="914400" rtl="0" eaLnBrk="1" latinLnBrk="0" hangingPunct="1">
      <a:defRPr sz="4200" kern="1200">
        <a:solidFill>
          <a:srgbClr val="FFFFFF"/>
        </a:solidFill>
        <a:latin typeface="Chalkboard"/>
        <a:ea typeface="ヒラギノ角ゴ ProN W3"/>
        <a:cs typeface="ヒラギノ角ゴ ProN W3"/>
        <a:sym typeface="Chalkboard"/>
      </a:defRPr>
    </a:lvl8pPr>
    <a:lvl9pPr marL="3657600" algn="l" defTabSz="914400" rtl="0" eaLnBrk="1" latinLnBrk="0" hangingPunct="1">
      <a:defRPr sz="4200" kern="1200">
        <a:solidFill>
          <a:srgbClr val="FFFFFF"/>
        </a:solidFill>
        <a:latin typeface="Chalkboard"/>
        <a:ea typeface="ヒラギノ角ゴ ProN W3"/>
        <a:cs typeface="ヒラギノ角ゴ ProN W3"/>
        <a:sym typeface="Chalkboard"/>
      </a:defRPr>
    </a:lvl9pPr>
  </p:defaultTextStyle>
  <p:extLst>
    <p:ext uri="{EFAFB233-063F-42B5-8137-9DF3F51BA10A}">
      <p15:sldGuideLst xmlns=""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595" autoAdjust="0"/>
  </p:normalViewPr>
  <p:slideViewPr>
    <p:cSldViewPr>
      <p:cViewPr varScale="1">
        <p:scale>
          <a:sx n="76" d="100"/>
          <a:sy n="76" d="100"/>
        </p:scale>
        <p:origin x="-1644" y="-114"/>
      </p:cViewPr>
      <p:guideLst>
        <p:guide orient="horz" pos="3072"/>
        <p:guide pos="4096"/>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0.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10" Type="http://schemas.openxmlformats.org/officeDocument/2006/relationships/slideMaster" Target="slideMasters/slideMaster10.xml"/><Relationship Id="rId19" Type="http://schemas.openxmlformats.org/officeDocument/2006/relationships/slide" Target="slides/slide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70000" y="2946400"/>
            <a:ext cx="51562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78600" y="2946400"/>
            <a:ext cx="51562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03200"/>
            <a:ext cx="2616200" cy="8483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270000" y="203200"/>
            <a:ext cx="7696200" cy="848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9183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2276475"/>
            <a:ext cx="8624888" cy="69183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596900" y="4940300"/>
            <a:ext cx="2940050" cy="304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689350" y="4940300"/>
            <a:ext cx="2940050" cy="304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121275" y="1790700"/>
            <a:ext cx="1508125" cy="6197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596900" y="1790700"/>
            <a:ext cx="4371975" cy="6197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03200"/>
            <a:ext cx="2925762" cy="85090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203200"/>
            <a:ext cx="8624888" cy="850900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70000" y="2946400"/>
            <a:ext cx="24765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898900" y="2946400"/>
            <a:ext cx="24765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03200"/>
            <a:ext cx="2616200" cy="8483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270000" y="203200"/>
            <a:ext cx="7696200" cy="848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70000" y="2946400"/>
            <a:ext cx="51562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78600" y="2946400"/>
            <a:ext cx="51562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03200"/>
            <a:ext cx="2616200" cy="8483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270000" y="203200"/>
            <a:ext cx="7696200" cy="848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70000" y="2946400"/>
            <a:ext cx="24765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898900" y="2946400"/>
            <a:ext cx="247650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03200"/>
            <a:ext cx="2616200" cy="8483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270000" y="203200"/>
            <a:ext cx="7696200" cy="848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7607300" y="2946400"/>
            <a:ext cx="198755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9747250" y="2946400"/>
            <a:ext cx="1987550" cy="574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03200"/>
            <a:ext cx="2616200" cy="8483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270000" y="203200"/>
            <a:ext cx="7696200" cy="848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1270000" y="1066800"/>
            <a:ext cx="5156200" cy="762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78600" y="1066800"/>
            <a:ext cx="5156200" cy="762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Tree>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sym typeface="Chalkboard"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296275"/>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50875" y="390525"/>
            <a:ext cx="8624888" cy="8296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2.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2.pn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2.pn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2.pn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bwMode="auto">
          <a:xfrm>
            <a:off x="1270000" y="203200"/>
            <a:ext cx="10464800" cy="254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
        <p:nvSpPr>
          <p:cNvPr id="13315" name="Rectangle 2"/>
          <p:cNvSpPr>
            <a:spLocks noGrp="1" noChangeArrowheads="1"/>
          </p:cNvSpPr>
          <p:nvPr>
            <p:ph type="body" idx="1"/>
          </p:nvPr>
        </p:nvSpPr>
        <p:spPr bwMode="auto">
          <a:xfrm>
            <a:off x="1270000" y="2946400"/>
            <a:ext cx="10464800" cy="57404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text styles</a:t>
            </a:r>
          </a:p>
          <a:p>
            <a:pPr lvl="1"/>
            <a:r>
              <a:rPr lang="en-US" smtClean="0">
                <a:sym typeface="Chalkboard"/>
              </a:rPr>
              <a:t>Second level</a:t>
            </a:r>
          </a:p>
          <a:p>
            <a:pPr lvl="2"/>
            <a:r>
              <a:rPr lang="en-US" smtClean="0">
                <a:sym typeface="Chalkboard"/>
              </a:rPr>
              <a:t>Third level</a:t>
            </a:r>
          </a:p>
          <a:p>
            <a:pPr lvl="3"/>
            <a:r>
              <a:rPr lang="en-US" smtClean="0">
                <a:sym typeface="Chalkboard"/>
              </a:rPr>
              <a:t>Fourth level</a:t>
            </a:r>
          </a:p>
          <a:p>
            <a:pPr lvl="4"/>
            <a:r>
              <a:rPr lang="en-US" smtClean="0">
                <a:sym typeface="Chalkboard"/>
              </a:rPr>
              <a:t>Fifth level</a:t>
            </a:r>
          </a:p>
        </p:txBody>
      </p:sp>
    </p:spTree>
  </p:cSld>
  <p:clrMap bg1="dk2" tx1="lt1" bg2="dk1"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413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1pPr>
      <a:lvl2pPr marL="13874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2pPr>
      <a:lvl3pPr marL="19208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3pPr>
      <a:lvl4pPr marL="24923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4pPr>
      <a:lvl5pPr marL="30765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5pPr>
      <a:lvl6pPr marL="35337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6pPr>
      <a:lvl7pPr marL="39909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7pPr>
      <a:lvl8pPr marL="44481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8pPr>
      <a:lvl9pPr marL="49053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5602" name="Rectangle 1"/>
          <p:cNvSpPr>
            <a:spLocks noGrp="1" noChangeArrowheads="1"/>
          </p:cNvSpPr>
          <p:nvPr>
            <p:ph type="title"/>
          </p:nvPr>
        </p:nvSpPr>
        <p:spPr bwMode="auto">
          <a:xfrm>
            <a:off x="1270000" y="3606800"/>
            <a:ext cx="10464800" cy="254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Tree>
  </p:cSld>
  <p:clrMap bg1="dk2" tx1="lt1" bg2="dk1"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algn="ctr" rtl="0" eaLnBrk="0" fontAlgn="base" hangingPunct="0">
        <a:spcBef>
          <a:spcPct val="0"/>
        </a:spcBef>
        <a:spcAft>
          <a:spcPct val="0"/>
        </a:spcAft>
        <a:defRPr sz="3600">
          <a:solidFill>
            <a:schemeClr val="tx1"/>
          </a:solidFill>
          <a:latin typeface="+mn-lt"/>
          <a:ea typeface="+mn-ea"/>
          <a:cs typeface="+mn-cs"/>
          <a:sym typeface="Chalkboard"/>
        </a:defRPr>
      </a:lvl1pPr>
      <a:lvl2pPr algn="ctr" rtl="0" eaLnBrk="0" fontAlgn="base" hangingPunct="0">
        <a:spcBef>
          <a:spcPct val="0"/>
        </a:spcBef>
        <a:spcAft>
          <a:spcPct val="0"/>
        </a:spcAft>
        <a:defRPr sz="3600">
          <a:solidFill>
            <a:schemeClr val="tx1"/>
          </a:solidFill>
          <a:latin typeface="+mn-lt"/>
          <a:ea typeface="+mn-ea"/>
          <a:cs typeface="+mn-cs"/>
          <a:sym typeface="Chalkboard"/>
        </a:defRPr>
      </a:lvl2pPr>
      <a:lvl3pPr algn="ctr" rtl="0" eaLnBrk="0" fontAlgn="base" hangingPunct="0">
        <a:spcBef>
          <a:spcPct val="0"/>
        </a:spcBef>
        <a:spcAft>
          <a:spcPct val="0"/>
        </a:spcAft>
        <a:defRPr sz="3600">
          <a:solidFill>
            <a:schemeClr val="tx1"/>
          </a:solidFill>
          <a:latin typeface="+mn-lt"/>
          <a:ea typeface="+mn-ea"/>
          <a:cs typeface="+mn-cs"/>
          <a:sym typeface="Chalkboard"/>
        </a:defRPr>
      </a:lvl3pPr>
      <a:lvl4pPr algn="ctr" rtl="0" eaLnBrk="0" fontAlgn="base" hangingPunct="0">
        <a:spcBef>
          <a:spcPct val="0"/>
        </a:spcBef>
        <a:spcAft>
          <a:spcPct val="0"/>
        </a:spcAft>
        <a:defRPr sz="3600">
          <a:solidFill>
            <a:schemeClr val="tx1"/>
          </a:solidFill>
          <a:latin typeface="+mn-lt"/>
          <a:ea typeface="+mn-ea"/>
          <a:cs typeface="+mn-cs"/>
          <a:sym typeface="Chalkboard"/>
        </a:defRPr>
      </a:lvl4pPr>
      <a:lvl5pPr algn="ctr" rtl="0" eaLnBrk="0" fontAlgn="base" hangingPunct="0">
        <a:spcBef>
          <a:spcPct val="0"/>
        </a:spcBef>
        <a:spcAft>
          <a:spcPct val="0"/>
        </a:spcAft>
        <a:defRPr sz="3600">
          <a:solidFill>
            <a:schemeClr val="tx1"/>
          </a:solidFill>
          <a:latin typeface="+mn-lt"/>
          <a:ea typeface="+mn-ea"/>
          <a:cs typeface="+mn-cs"/>
          <a:sym typeface="Chalkboard"/>
        </a:defRPr>
      </a:lvl5pPr>
      <a:lvl6pPr marL="457200" algn="ctr" rtl="0" fontAlgn="base">
        <a:spcBef>
          <a:spcPct val="0"/>
        </a:spcBef>
        <a:spcAft>
          <a:spcPct val="0"/>
        </a:spcAft>
        <a:defRPr sz="3600">
          <a:solidFill>
            <a:schemeClr val="tx1"/>
          </a:solidFill>
          <a:latin typeface="+mn-lt"/>
          <a:ea typeface="+mn-ea"/>
          <a:cs typeface="+mn-cs"/>
          <a:sym typeface="Chalkboard" charset="0"/>
        </a:defRPr>
      </a:lvl6pPr>
      <a:lvl7pPr marL="914400" algn="ctr" rtl="0" fontAlgn="base">
        <a:spcBef>
          <a:spcPct val="0"/>
        </a:spcBef>
        <a:spcAft>
          <a:spcPct val="0"/>
        </a:spcAft>
        <a:defRPr sz="3600">
          <a:solidFill>
            <a:schemeClr val="tx1"/>
          </a:solidFill>
          <a:latin typeface="+mn-lt"/>
          <a:ea typeface="+mn-ea"/>
          <a:cs typeface="+mn-cs"/>
          <a:sym typeface="Chalkboard" charset="0"/>
        </a:defRPr>
      </a:lvl7pPr>
      <a:lvl8pPr marL="1371600" algn="ctr" rtl="0" fontAlgn="base">
        <a:spcBef>
          <a:spcPct val="0"/>
        </a:spcBef>
        <a:spcAft>
          <a:spcPct val="0"/>
        </a:spcAft>
        <a:defRPr sz="3600">
          <a:solidFill>
            <a:schemeClr val="tx1"/>
          </a:solidFill>
          <a:latin typeface="+mn-lt"/>
          <a:ea typeface="+mn-ea"/>
          <a:cs typeface="+mn-cs"/>
          <a:sym typeface="Chalkboard" charset="0"/>
        </a:defRPr>
      </a:lvl8pPr>
      <a:lvl9pPr marL="1828800" algn="ctr" rtl="0" fontAlgn="base">
        <a:spcBef>
          <a:spcPct val="0"/>
        </a:spcBef>
        <a:spcAft>
          <a:spcPct val="0"/>
        </a:spcAft>
        <a:defRPr sz="36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7890" name="Rectangle 1"/>
          <p:cNvSpPr>
            <a:spLocks noGrp="1" noChangeArrowheads="1"/>
          </p:cNvSpPr>
          <p:nvPr>
            <p:ph type="title"/>
          </p:nvPr>
        </p:nvSpPr>
        <p:spPr bwMode="auto">
          <a:xfrm>
            <a:off x="1270000" y="7366000"/>
            <a:ext cx="10464800" cy="18288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Tree>
  </p:cSld>
  <p:clrMap bg1="dk2" tx1="lt1" bg2="dk1"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algn="ctr" rtl="0" eaLnBrk="0" fontAlgn="base" hangingPunct="0">
        <a:spcBef>
          <a:spcPct val="0"/>
        </a:spcBef>
        <a:spcAft>
          <a:spcPct val="0"/>
        </a:spcAft>
        <a:defRPr sz="3200">
          <a:solidFill>
            <a:schemeClr val="tx1"/>
          </a:solidFill>
          <a:latin typeface="+mn-lt"/>
          <a:ea typeface="+mn-ea"/>
          <a:cs typeface="+mn-cs"/>
          <a:sym typeface="Chalkboard"/>
        </a:defRPr>
      </a:lvl1pPr>
      <a:lvl2pPr algn="ctr" rtl="0" eaLnBrk="0" fontAlgn="base" hangingPunct="0">
        <a:spcBef>
          <a:spcPct val="0"/>
        </a:spcBef>
        <a:spcAft>
          <a:spcPct val="0"/>
        </a:spcAft>
        <a:defRPr sz="3200">
          <a:solidFill>
            <a:schemeClr val="tx1"/>
          </a:solidFill>
          <a:latin typeface="+mn-lt"/>
          <a:ea typeface="+mn-ea"/>
          <a:cs typeface="+mn-cs"/>
          <a:sym typeface="Chalkboard"/>
        </a:defRPr>
      </a:lvl2pPr>
      <a:lvl3pPr algn="ctr" rtl="0" eaLnBrk="0" fontAlgn="base" hangingPunct="0">
        <a:spcBef>
          <a:spcPct val="0"/>
        </a:spcBef>
        <a:spcAft>
          <a:spcPct val="0"/>
        </a:spcAft>
        <a:defRPr sz="3200">
          <a:solidFill>
            <a:schemeClr val="tx1"/>
          </a:solidFill>
          <a:latin typeface="+mn-lt"/>
          <a:ea typeface="+mn-ea"/>
          <a:cs typeface="+mn-cs"/>
          <a:sym typeface="Chalkboard"/>
        </a:defRPr>
      </a:lvl3pPr>
      <a:lvl4pPr algn="ctr" rtl="0" eaLnBrk="0" fontAlgn="base" hangingPunct="0">
        <a:spcBef>
          <a:spcPct val="0"/>
        </a:spcBef>
        <a:spcAft>
          <a:spcPct val="0"/>
        </a:spcAft>
        <a:defRPr sz="3200">
          <a:solidFill>
            <a:schemeClr val="tx1"/>
          </a:solidFill>
          <a:latin typeface="+mn-lt"/>
          <a:ea typeface="+mn-ea"/>
          <a:cs typeface="+mn-cs"/>
          <a:sym typeface="Chalkboard"/>
        </a:defRPr>
      </a:lvl4pPr>
      <a:lvl5pPr algn="ctr" rtl="0" eaLnBrk="0" fontAlgn="base" hangingPunct="0">
        <a:spcBef>
          <a:spcPct val="0"/>
        </a:spcBef>
        <a:spcAft>
          <a:spcPct val="0"/>
        </a:spcAft>
        <a:defRPr sz="3200">
          <a:solidFill>
            <a:schemeClr val="tx1"/>
          </a:solidFill>
          <a:latin typeface="+mn-lt"/>
          <a:ea typeface="+mn-ea"/>
          <a:cs typeface="+mn-cs"/>
          <a:sym typeface="Chalkboard"/>
        </a:defRPr>
      </a:lvl5pPr>
      <a:lvl6pPr marL="457200" algn="ctr" rtl="0" fontAlgn="base">
        <a:spcBef>
          <a:spcPct val="0"/>
        </a:spcBef>
        <a:spcAft>
          <a:spcPct val="0"/>
        </a:spcAft>
        <a:defRPr sz="3200">
          <a:solidFill>
            <a:schemeClr val="tx1"/>
          </a:solidFill>
          <a:latin typeface="+mn-lt"/>
          <a:ea typeface="+mn-ea"/>
          <a:cs typeface="+mn-cs"/>
          <a:sym typeface="Chalkboard" charset="0"/>
        </a:defRPr>
      </a:lvl6pPr>
      <a:lvl7pPr marL="914400" algn="ctr" rtl="0" fontAlgn="base">
        <a:spcBef>
          <a:spcPct val="0"/>
        </a:spcBef>
        <a:spcAft>
          <a:spcPct val="0"/>
        </a:spcAft>
        <a:defRPr sz="3200">
          <a:solidFill>
            <a:schemeClr val="tx1"/>
          </a:solidFill>
          <a:latin typeface="+mn-lt"/>
          <a:ea typeface="+mn-ea"/>
          <a:cs typeface="+mn-cs"/>
          <a:sym typeface="Chalkboard" charset="0"/>
        </a:defRPr>
      </a:lvl7pPr>
      <a:lvl8pPr marL="1371600" algn="ctr" rtl="0" fontAlgn="base">
        <a:spcBef>
          <a:spcPct val="0"/>
        </a:spcBef>
        <a:spcAft>
          <a:spcPct val="0"/>
        </a:spcAft>
        <a:defRPr sz="3200">
          <a:solidFill>
            <a:schemeClr val="tx1"/>
          </a:solidFill>
          <a:latin typeface="+mn-lt"/>
          <a:ea typeface="+mn-ea"/>
          <a:cs typeface="+mn-cs"/>
          <a:sym typeface="Chalkboard" charset="0"/>
        </a:defRPr>
      </a:lvl8pPr>
      <a:lvl9pPr marL="1828800" algn="ctr" rtl="0" fontAlgn="base">
        <a:spcBef>
          <a:spcPct val="0"/>
        </a:spcBef>
        <a:spcAft>
          <a:spcPct val="0"/>
        </a:spcAft>
        <a:defRPr sz="32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0178" name="Rectangle 1"/>
          <p:cNvSpPr>
            <a:spLocks noGrp="1" noChangeArrowheads="1"/>
          </p:cNvSpPr>
          <p:nvPr>
            <p:ph type="body" idx="1"/>
          </p:nvPr>
        </p:nvSpPr>
        <p:spPr bwMode="auto">
          <a:xfrm>
            <a:off x="596900" y="4940300"/>
            <a:ext cx="6032500" cy="3048000"/>
          </a:xfrm>
          <a:prstGeom prst="rect">
            <a:avLst/>
          </a:prstGeom>
          <a:noFill/>
          <a:ln w="9525">
            <a:noFill/>
            <a:miter lim="800000"/>
            <a:headEnd/>
            <a:tailEnd/>
          </a:ln>
        </p:spPr>
        <p:txBody>
          <a:bodyPr vert="horz" wrap="square" lIns="50800" tIns="50800" rIns="50800" bIns="50800" numCol="1" anchor="t" anchorCtr="0" compatLnSpc="1">
            <a:prstTxWarp prst="textNoShape">
              <a:avLst/>
            </a:prstTxWarp>
          </a:bodyPr>
          <a:lstStyle/>
          <a:p>
            <a:pPr lvl="0"/>
            <a:r>
              <a:rPr lang="en-US" smtClean="0">
                <a:sym typeface="Chalkboard"/>
              </a:rPr>
              <a:t>Click to edit Master text styles</a:t>
            </a:r>
          </a:p>
          <a:p>
            <a:pPr lvl="1"/>
            <a:r>
              <a:rPr lang="en-US" smtClean="0">
                <a:sym typeface="Chalkboard"/>
              </a:rPr>
              <a:t>Second level</a:t>
            </a:r>
          </a:p>
          <a:p>
            <a:pPr lvl="2"/>
            <a:r>
              <a:rPr lang="en-US" smtClean="0">
                <a:sym typeface="Chalkboard"/>
              </a:rPr>
              <a:t>Third level</a:t>
            </a:r>
          </a:p>
          <a:p>
            <a:pPr lvl="3"/>
            <a:r>
              <a:rPr lang="en-US" smtClean="0">
                <a:sym typeface="Chalkboard"/>
              </a:rPr>
              <a:t>Fourth level</a:t>
            </a:r>
          </a:p>
          <a:p>
            <a:pPr lvl="4"/>
            <a:r>
              <a:rPr lang="en-US" smtClean="0">
                <a:sym typeface="Chalkboard"/>
              </a:rPr>
              <a:t>Fifth level</a:t>
            </a:r>
          </a:p>
        </p:txBody>
      </p:sp>
      <p:sp>
        <p:nvSpPr>
          <p:cNvPr id="50179" name="Rectangle 2"/>
          <p:cNvSpPr>
            <a:spLocks noGrp="1" noChangeArrowheads="1"/>
          </p:cNvSpPr>
          <p:nvPr>
            <p:ph type="title"/>
          </p:nvPr>
        </p:nvSpPr>
        <p:spPr bwMode="auto">
          <a:xfrm>
            <a:off x="596900" y="1790700"/>
            <a:ext cx="6032500" cy="3048000"/>
          </a:xfrm>
          <a:prstGeom prst="rect">
            <a:avLst/>
          </a:prstGeom>
          <a:noFill/>
          <a:ln w="9525">
            <a:noFill/>
            <a:miter lim="800000"/>
            <a:headEnd/>
            <a:tailEnd/>
          </a:ln>
        </p:spPr>
        <p:txBody>
          <a:bodyPr vert="horz" wrap="square" lIns="50800" tIns="50800" rIns="50800" bIns="50800" numCol="1" anchor="b" anchorCtr="0" compatLnSpc="1">
            <a:prstTxWarp prst="textNoShape">
              <a:avLst/>
            </a:prstTxWarp>
          </a:bodyPr>
          <a:lstStyle/>
          <a:p>
            <a:pPr lvl="0"/>
            <a:r>
              <a:rPr lang="en-US" smtClean="0">
                <a:sym typeface="Chalkboard"/>
              </a:rPr>
              <a:t>Click to edit Master title style</a:t>
            </a:r>
          </a:p>
        </p:txBody>
      </p:sp>
    </p:spTree>
  </p:cSld>
  <p:clrMap bg1="dk2" tx1="lt1" bg2="dk1" tx2="lt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ransition/>
  <p:txStyles>
    <p:titleStyle>
      <a:lvl1pPr algn="ctr" rtl="0" eaLnBrk="0" fontAlgn="base" hangingPunct="0">
        <a:spcBef>
          <a:spcPct val="0"/>
        </a:spcBef>
        <a:spcAft>
          <a:spcPct val="0"/>
        </a:spcAft>
        <a:defRPr sz="6000">
          <a:solidFill>
            <a:schemeClr val="tx1"/>
          </a:solidFill>
          <a:latin typeface="+mj-lt"/>
          <a:ea typeface="+mj-ea"/>
          <a:cs typeface="+mj-cs"/>
          <a:sym typeface="Chalkboard"/>
        </a:defRPr>
      </a:lvl1pPr>
      <a:lvl2pPr algn="ctr" rtl="0" eaLnBrk="0" fontAlgn="base" hangingPunct="0">
        <a:spcBef>
          <a:spcPct val="0"/>
        </a:spcBef>
        <a:spcAft>
          <a:spcPct val="0"/>
        </a:spcAft>
        <a:defRPr sz="60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60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60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60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60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60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60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6000">
          <a:solidFill>
            <a:schemeClr val="tx1"/>
          </a:solidFill>
          <a:latin typeface="Chalkboard" charset="0"/>
          <a:ea typeface="ヒラギノ角ゴ ProN W3" charset="0"/>
          <a:cs typeface="ヒラギノ角ゴ ProN W3" charset="0"/>
          <a:sym typeface="Chalkboard" charset="0"/>
        </a:defRPr>
      </a:lvl9pPr>
    </p:titleStyle>
    <p:bodyStyle>
      <a:lvl1pPr algn="ctr" rtl="0" eaLnBrk="0" fontAlgn="base" hangingPunct="0">
        <a:spcBef>
          <a:spcPct val="0"/>
        </a:spcBef>
        <a:spcAft>
          <a:spcPct val="0"/>
        </a:spcAft>
        <a:defRPr sz="3200">
          <a:solidFill>
            <a:schemeClr val="tx1"/>
          </a:solidFill>
          <a:latin typeface="+mn-lt"/>
          <a:ea typeface="+mn-ea"/>
          <a:cs typeface="+mn-cs"/>
          <a:sym typeface="Chalkboard"/>
        </a:defRPr>
      </a:lvl1pPr>
      <a:lvl2pPr algn="ctr" rtl="0" eaLnBrk="0" fontAlgn="base" hangingPunct="0">
        <a:spcBef>
          <a:spcPct val="0"/>
        </a:spcBef>
        <a:spcAft>
          <a:spcPct val="0"/>
        </a:spcAft>
        <a:defRPr sz="3200">
          <a:solidFill>
            <a:schemeClr val="tx1"/>
          </a:solidFill>
          <a:latin typeface="+mn-lt"/>
          <a:ea typeface="+mn-ea"/>
          <a:cs typeface="+mn-cs"/>
          <a:sym typeface="Chalkboard"/>
        </a:defRPr>
      </a:lvl2pPr>
      <a:lvl3pPr algn="ctr" rtl="0" eaLnBrk="0" fontAlgn="base" hangingPunct="0">
        <a:spcBef>
          <a:spcPct val="0"/>
        </a:spcBef>
        <a:spcAft>
          <a:spcPct val="0"/>
        </a:spcAft>
        <a:defRPr sz="3200">
          <a:solidFill>
            <a:schemeClr val="tx1"/>
          </a:solidFill>
          <a:latin typeface="+mn-lt"/>
          <a:ea typeface="+mn-ea"/>
          <a:cs typeface="+mn-cs"/>
          <a:sym typeface="Chalkboard"/>
        </a:defRPr>
      </a:lvl3pPr>
      <a:lvl4pPr algn="ctr" rtl="0" eaLnBrk="0" fontAlgn="base" hangingPunct="0">
        <a:spcBef>
          <a:spcPct val="0"/>
        </a:spcBef>
        <a:spcAft>
          <a:spcPct val="0"/>
        </a:spcAft>
        <a:defRPr sz="3200">
          <a:solidFill>
            <a:schemeClr val="tx1"/>
          </a:solidFill>
          <a:latin typeface="+mn-lt"/>
          <a:ea typeface="+mn-ea"/>
          <a:cs typeface="+mn-cs"/>
          <a:sym typeface="Chalkboard"/>
        </a:defRPr>
      </a:lvl4pPr>
      <a:lvl5pPr algn="ctr" rtl="0" eaLnBrk="0" fontAlgn="base" hangingPunct="0">
        <a:spcBef>
          <a:spcPct val="0"/>
        </a:spcBef>
        <a:spcAft>
          <a:spcPct val="0"/>
        </a:spcAft>
        <a:defRPr sz="3200">
          <a:solidFill>
            <a:schemeClr val="tx1"/>
          </a:solidFill>
          <a:latin typeface="+mn-lt"/>
          <a:ea typeface="+mn-ea"/>
          <a:cs typeface="+mn-cs"/>
          <a:sym typeface="Chalkboard"/>
        </a:defRPr>
      </a:lvl5pPr>
      <a:lvl6pPr marL="457200" algn="ctr" rtl="0" fontAlgn="base">
        <a:spcBef>
          <a:spcPct val="0"/>
        </a:spcBef>
        <a:spcAft>
          <a:spcPct val="0"/>
        </a:spcAft>
        <a:defRPr sz="3200">
          <a:solidFill>
            <a:schemeClr val="tx1"/>
          </a:solidFill>
          <a:latin typeface="+mn-lt"/>
          <a:ea typeface="+mn-ea"/>
          <a:cs typeface="+mn-cs"/>
          <a:sym typeface="Chalkboard" charset="0"/>
        </a:defRPr>
      </a:lvl6pPr>
      <a:lvl7pPr marL="914400" algn="ctr" rtl="0" fontAlgn="base">
        <a:spcBef>
          <a:spcPct val="0"/>
        </a:spcBef>
        <a:spcAft>
          <a:spcPct val="0"/>
        </a:spcAft>
        <a:defRPr sz="3200">
          <a:solidFill>
            <a:schemeClr val="tx1"/>
          </a:solidFill>
          <a:latin typeface="+mn-lt"/>
          <a:ea typeface="+mn-ea"/>
          <a:cs typeface="+mn-cs"/>
          <a:sym typeface="Chalkboard" charset="0"/>
        </a:defRPr>
      </a:lvl7pPr>
      <a:lvl8pPr marL="1371600" algn="ctr" rtl="0" fontAlgn="base">
        <a:spcBef>
          <a:spcPct val="0"/>
        </a:spcBef>
        <a:spcAft>
          <a:spcPct val="0"/>
        </a:spcAft>
        <a:defRPr sz="3200">
          <a:solidFill>
            <a:schemeClr val="tx1"/>
          </a:solidFill>
          <a:latin typeface="+mn-lt"/>
          <a:ea typeface="+mn-ea"/>
          <a:cs typeface="+mn-cs"/>
          <a:sym typeface="Chalkboard" charset="0"/>
        </a:defRPr>
      </a:lvl8pPr>
      <a:lvl9pPr marL="1828800" algn="ctr" rtl="0" fontAlgn="base">
        <a:spcBef>
          <a:spcPct val="0"/>
        </a:spcBef>
        <a:spcAft>
          <a:spcPct val="0"/>
        </a:spcAft>
        <a:defRPr sz="32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2466" name="Rectangle 1"/>
          <p:cNvSpPr>
            <a:spLocks noGrp="1" noChangeArrowheads="1"/>
          </p:cNvSpPr>
          <p:nvPr>
            <p:ph type="title"/>
          </p:nvPr>
        </p:nvSpPr>
        <p:spPr bwMode="auto">
          <a:xfrm>
            <a:off x="1270000" y="203200"/>
            <a:ext cx="10464800" cy="254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Tree>
  </p:cSld>
  <p:clrMap bg1="dk2" tx1="lt1" bg2="dk1"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921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1pPr>
      <a:lvl2pPr marL="14382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2pPr>
      <a:lvl3pPr marL="19716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3pPr>
      <a:lvl4pPr marL="25431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4pPr>
      <a:lvl5pPr marL="31273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5pPr>
      <a:lvl6pPr marL="35845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6pPr>
      <a:lvl7pPr marL="40417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7pPr>
      <a:lvl8pPr marL="44989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8pPr>
      <a:lvl9pPr marL="49561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Tree>
  </p:cSld>
  <p:clrMap bg1="dk2" tx1="lt1" bg2="dk1" tx2="lt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921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1pPr>
      <a:lvl2pPr marL="14382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2pPr>
      <a:lvl3pPr marL="19716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3pPr>
      <a:lvl4pPr marL="25431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4pPr>
      <a:lvl5pPr marL="3127375" indent="-434975" algn="l" rtl="0" eaLnBrk="0" fontAlgn="base" hangingPunct="0">
        <a:spcBef>
          <a:spcPts val="3000"/>
        </a:spcBef>
        <a:spcAft>
          <a:spcPct val="0"/>
        </a:spcAft>
        <a:buSzPct val="66000"/>
        <a:buChar char="•"/>
        <a:defRPr sz="3600">
          <a:solidFill>
            <a:schemeClr val="tx1"/>
          </a:solidFill>
          <a:latin typeface="+mn-lt"/>
          <a:ea typeface="+mn-ea"/>
          <a:cs typeface="+mn-cs"/>
          <a:sym typeface="Chalkboard"/>
        </a:defRPr>
      </a:lvl5pPr>
      <a:lvl6pPr marL="35845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6pPr>
      <a:lvl7pPr marL="40417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7pPr>
      <a:lvl8pPr marL="44989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8pPr>
      <a:lvl9pPr marL="4956175" indent="-434975" algn="l" rtl="0" fontAlgn="base">
        <a:spcBef>
          <a:spcPts val="3000"/>
        </a:spcBef>
        <a:spcAft>
          <a:spcPct val="0"/>
        </a:spcAft>
        <a:buSzPct val="66000"/>
        <a:buChar char="•"/>
        <a:defRPr sz="36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7042" name="Rectangle 1"/>
          <p:cNvSpPr>
            <a:spLocks noGrp="1" noChangeArrowheads="1"/>
          </p:cNvSpPr>
          <p:nvPr>
            <p:ph type="title"/>
          </p:nvPr>
        </p:nvSpPr>
        <p:spPr bwMode="auto">
          <a:xfrm>
            <a:off x="1270000" y="203200"/>
            <a:ext cx="10464800" cy="254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
        <p:nvSpPr>
          <p:cNvPr id="87043" name="Rectangle 2"/>
          <p:cNvSpPr>
            <a:spLocks noGrp="1" noChangeArrowheads="1"/>
          </p:cNvSpPr>
          <p:nvPr>
            <p:ph type="body" idx="1"/>
          </p:nvPr>
        </p:nvSpPr>
        <p:spPr bwMode="auto">
          <a:xfrm>
            <a:off x="1270000" y="2946400"/>
            <a:ext cx="5105400" cy="57404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text styles</a:t>
            </a:r>
          </a:p>
          <a:p>
            <a:pPr lvl="1"/>
            <a:r>
              <a:rPr lang="en-US" smtClean="0">
                <a:sym typeface="Chalkboard"/>
              </a:rPr>
              <a:t>Second level</a:t>
            </a:r>
          </a:p>
          <a:p>
            <a:pPr lvl="2"/>
            <a:r>
              <a:rPr lang="en-US" smtClean="0">
                <a:sym typeface="Chalkboard"/>
              </a:rPr>
              <a:t>Third level</a:t>
            </a:r>
          </a:p>
          <a:p>
            <a:pPr lvl="3"/>
            <a:r>
              <a:rPr lang="en-US" smtClean="0">
                <a:sym typeface="Chalkboard"/>
              </a:rPr>
              <a:t>Fourth level</a:t>
            </a:r>
          </a:p>
          <a:p>
            <a:pPr lvl="4"/>
            <a:r>
              <a:rPr lang="en-US" smtClean="0">
                <a:sym typeface="Chalkboard"/>
              </a:rPr>
              <a:t>Fifth level</a:t>
            </a:r>
          </a:p>
        </p:txBody>
      </p:sp>
    </p:spTree>
  </p:cSld>
  <p:clrMap bg1="dk2" tx1="lt1" bg2="dk1" tx2="lt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12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1pPr>
      <a:lvl2pPr marL="13589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2pPr>
      <a:lvl3pPr marL="18923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3pPr>
      <a:lvl4pPr marL="2463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4pPr>
      <a:lvl5pPr marL="30480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5pPr>
      <a:lvl6pPr marL="35052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6pPr>
      <a:lvl7pPr marL="39624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7pPr>
      <a:lvl8pPr marL="44196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8pPr>
      <a:lvl9pPr marL="48768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9330" name="Rectangle 1"/>
          <p:cNvSpPr>
            <a:spLocks noGrp="1" noChangeArrowheads="1"/>
          </p:cNvSpPr>
          <p:nvPr>
            <p:ph type="title"/>
          </p:nvPr>
        </p:nvSpPr>
        <p:spPr bwMode="auto">
          <a:xfrm>
            <a:off x="1270000" y="203200"/>
            <a:ext cx="10464800" cy="254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
        <p:nvSpPr>
          <p:cNvPr id="99331" name="Rectangle 2"/>
          <p:cNvSpPr>
            <a:spLocks noGrp="1" noChangeArrowheads="1"/>
          </p:cNvSpPr>
          <p:nvPr>
            <p:ph type="body" idx="1"/>
          </p:nvPr>
        </p:nvSpPr>
        <p:spPr bwMode="auto">
          <a:xfrm>
            <a:off x="1270000" y="2946400"/>
            <a:ext cx="10464800" cy="5740400"/>
          </a:xfrm>
          <a:prstGeom prst="rect">
            <a:avLst/>
          </a:prstGeom>
          <a:noFill/>
          <a:ln w="9525">
            <a:noFill/>
            <a:miter lim="800000"/>
            <a:headEnd/>
            <a:tailEnd/>
          </a:ln>
        </p:spPr>
        <p:txBody>
          <a:bodyPr vert="horz" wrap="square" lIns="50800" tIns="50800" rIns="50800" bIns="50800" numCol="1" anchor="t" anchorCtr="0" compatLnSpc="1">
            <a:prstTxWarp prst="textNoShape">
              <a:avLst/>
            </a:prstTxWarp>
          </a:bodyPr>
          <a:lstStyle/>
          <a:p>
            <a:pPr lvl="0"/>
            <a:r>
              <a:rPr lang="en-US" smtClean="0">
                <a:sym typeface="Chalkboard"/>
              </a:rPr>
              <a:t>Click to edit Master text styles</a:t>
            </a:r>
          </a:p>
          <a:p>
            <a:pPr lvl="1"/>
            <a:r>
              <a:rPr lang="en-US" smtClean="0">
                <a:sym typeface="Chalkboard"/>
              </a:rPr>
              <a:t>Second level</a:t>
            </a:r>
          </a:p>
          <a:p>
            <a:pPr lvl="2"/>
            <a:r>
              <a:rPr lang="en-US" smtClean="0">
                <a:sym typeface="Chalkboard"/>
              </a:rPr>
              <a:t>Third level</a:t>
            </a:r>
          </a:p>
          <a:p>
            <a:pPr lvl="3"/>
            <a:r>
              <a:rPr lang="en-US" smtClean="0">
                <a:sym typeface="Chalkboard"/>
              </a:rPr>
              <a:t>Fourth level</a:t>
            </a:r>
          </a:p>
          <a:p>
            <a:pPr lvl="4"/>
            <a:r>
              <a:rPr lang="en-US" smtClean="0">
                <a:sym typeface="Chalkboard"/>
              </a:rPr>
              <a:t>Fifth level</a:t>
            </a:r>
          </a:p>
        </p:txBody>
      </p:sp>
    </p:spTree>
  </p:cSld>
  <p:clrMap bg1="dk2" tx1="lt1" bg2="dk1" tx2="lt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12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1pPr>
      <a:lvl2pPr marL="13589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2pPr>
      <a:lvl3pPr marL="18923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3pPr>
      <a:lvl4pPr marL="2463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4pPr>
      <a:lvl5pPr marL="30480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5pPr>
      <a:lvl6pPr marL="35052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6pPr>
      <a:lvl7pPr marL="39624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7pPr>
      <a:lvl8pPr marL="44196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8pPr>
      <a:lvl9pPr marL="48768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11618" name="Rectangle 1"/>
          <p:cNvSpPr>
            <a:spLocks noGrp="1" noChangeArrowheads="1"/>
          </p:cNvSpPr>
          <p:nvPr>
            <p:ph type="title"/>
          </p:nvPr>
        </p:nvSpPr>
        <p:spPr bwMode="auto">
          <a:xfrm>
            <a:off x="1270000" y="203200"/>
            <a:ext cx="10464800" cy="254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
        <p:nvSpPr>
          <p:cNvPr id="111619" name="Rectangle 2"/>
          <p:cNvSpPr>
            <a:spLocks noGrp="1" noChangeArrowheads="1"/>
          </p:cNvSpPr>
          <p:nvPr>
            <p:ph type="body" idx="1"/>
          </p:nvPr>
        </p:nvSpPr>
        <p:spPr bwMode="auto">
          <a:xfrm>
            <a:off x="1270000" y="2946400"/>
            <a:ext cx="5105400" cy="57404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text styles</a:t>
            </a:r>
          </a:p>
          <a:p>
            <a:pPr lvl="1"/>
            <a:r>
              <a:rPr lang="en-US" smtClean="0">
                <a:sym typeface="Chalkboard"/>
              </a:rPr>
              <a:t>Second level</a:t>
            </a:r>
          </a:p>
          <a:p>
            <a:pPr lvl="2"/>
            <a:r>
              <a:rPr lang="en-US" smtClean="0">
                <a:sym typeface="Chalkboard"/>
              </a:rPr>
              <a:t>Third level</a:t>
            </a:r>
          </a:p>
          <a:p>
            <a:pPr lvl="3"/>
            <a:r>
              <a:rPr lang="en-US" smtClean="0">
                <a:sym typeface="Chalkboard"/>
              </a:rPr>
              <a:t>Fourth level</a:t>
            </a:r>
          </a:p>
          <a:p>
            <a:pPr lvl="4"/>
            <a:r>
              <a:rPr lang="en-US" smtClean="0">
                <a:sym typeface="Chalkboard"/>
              </a:rPr>
              <a:t>Fifth level</a:t>
            </a:r>
          </a:p>
        </p:txBody>
      </p:sp>
    </p:spTree>
  </p:cSld>
  <p:clrMap bg1="dk2" tx1="lt1" bg2="dk1" tx2="lt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12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1pPr>
      <a:lvl2pPr marL="13589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2pPr>
      <a:lvl3pPr marL="18923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3pPr>
      <a:lvl4pPr marL="2463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4pPr>
      <a:lvl5pPr marL="30480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5pPr>
      <a:lvl6pPr marL="35052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6pPr>
      <a:lvl7pPr marL="39624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7pPr>
      <a:lvl8pPr marL="44196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8pPr>
      <a:lvl9pPr marL="48768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23906" name="Rectangle 1"/>
          <p:cNvSpPr>
            <a:spLocks noGrp="1" noChangeArrowheads="1"/>
          </p:cNvSpPr>
          <p:nvPr>
            <p:ph type="title"/>
          </p:nvPr>
        </p:nvSpPr>
        <p:spPr bwMode="auto">
          <a:xfrm>
            <a:off x="1270000" y="203200"/>
            <a:ext cx="10464800" cy="254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title style</a:t>
            </a:r>
          </a:p>
        </p:txBody>
      </p:sp>
      <p:sp>
        <p:nvSpPr>
          <p:cNvPr id="123907" name="Rectangle 2"/>
          <p:cNvSpPr>
            <a:spLocks noGrp="1" noChangeArrowheads="1"/>
          </p:cNvSpPr>
          <p:nvPr>
            <p:ph type="body" idx="1"/>
          </p:nvPr>
        </p:nvSpPr>
        <p:spPr bwMode="auto">
          <a:xfrm>
            <a:off x="7607300" y="2946400"/>
            <a:ext cx="4127500" cy="57404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text styles</a:t>
            </a:r>
          </a:p>
          <a:p>
            <a:pPr lvl="1"/>
            <a:r>
              <a:rPr lang="en-US" smtClean="0">
                <a:sym typeface="Chalkboard"/>
              </a:rPr>
              <a:t>Second level</a:t>
            </a:r>
          </a:p>
          <a:p>
            <a:pPr lvl="2"/>
            <a:r>
              <a:rPr lang="en-US" smtClean="0">
                <a:sym typeface="Chalkboard"/>
              </a:rPr>
              <a:t>Third level</a:t>
            </a:r>
          </a:p>
          <a:p>
            <a:pPr lvl="3"/>
            <a:r>
              <a:rPr lang="en-US" smtClean="0">
                <a:sym typeface="Chalkboard"/>
              </a:rPr>
              <a:t>Fourth level</a:t>
            </a:r>
          </a:p>
          <a:p>
            <a:pPr lvl="4"/>
            <a:r>
              <a:rPr lang="en-US" smtClean="0">
                <a:sym typeface="Chalkboard"/>
              </a:rPr>
              <a:t>Fifth level</a:t>
            </a:r>
          </a:p>
        </p:txBody>
      </p:sp>
    </p:spTree>
  </p:cSld>
  <p:clrMap bg1="dk2" tx1="lt1" bg2="dk1" tx2="lt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12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1pPr>
      <a:lvl2pPr marL="13589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2pPr>
      <a:lvl3pPr marL="18923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3pPr>
      <a:lvl4pPr marL="24638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4pPr>
      <a:lvl5pPr marL="3048000" indent="-406400" algn="l" rtl="0" eaLnBrk="0" fontAlgn="base" hangingPunct="0">
        <a:spcBef>
          <a:spcPts val="3600"/>
        </a:spcBef>
        <a:spcAft>
          <a:spcPct val="0"/>
        </a:spcAft>
        <a:buSzPct val="66000"/>
        <a:buChar char="•"/>
        <a:defRPr sz="3200">
          <a:solidFill>
            <a:schemeClr val="tx1"/>
          </a:solidFill>
          <a:latin typeface="+mn-lt"/>
          <a:ea typeface="+mn-ea"/>
          <a:cs typeface="+mn-cs"/>
          <a:sym typeface="Chalkboard"/>
        </a:defRPr>
      </a:lvl5pPr>
      <a:lvl6pPr marL="35052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6pPr>
      <a:lvl7pPr marL="39624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7pPr>
      <a:lvl8pPr marL="44196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8pPr>
      <a:lvl9pPr marL="4876800" indent="-406400" algn="l" rtl="0" fontAlgn="base">
        <a:spcBef>
          <a:spcPts val="3600"/>
        </a:spcBef>
        <a:spcAft>
          <a:spcPct val="0"/>
        </a:spcAft>
        <a:buSzPct val="66000"/>
        <a:buChar char="•"/>
        <a:defRPr sz="32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36194" name="Rectangle 1"/>
          <p:cNvSpPr>
            <a:spLocks noGrp="1" noChangeArrowheads="1"/>
          </p:cNvSpPr>
          <p:nvPr>
            <p:ph type="body" idx="1"/>
          </p:nvPr>
        </p:nvSpPr>
        <p:spPr bwMode="auto">
          <a:xfrm>
            <a:off x="1270000" y="1066800"/>
            <a:ext cx="10464800" cy="7620000"/>
          </a:xfrm>
          <a:prstGeom prst="rect">
            <a:avLst/>
          </a:prstGeom>
          <a:noFill/>
          <a:ln w="9525">
            <a:noFill/>
            <a:miter lim="800000"/>
            <a:headEnd/>
            <a:tailEnd/>
          </a:ln>
        </p:spPr>
        <p:txBody>
          <a:bodyPr vert="horz" wrap="square" lIns="50800" tIns="50800" rIns="50800" bIns="50800" numCol="1" anchor="ctr" anchorCtr="0" compatLnSpc="1">
            <a:prstTxWarp prst="textNoShape">
              <a:avLst/>
            </a:prstTxWarp>
          </a:bodyPr>
          <a:lstStyle/>
          <a:p>
            <a:pPr lvl="0"/>
            <a:r>
              <a:rPr lang="en-US" smtClean="0">
                <a:sym typeface="Chalkboard"/>
              </a:rPr>
              <a:t>Click to edit Master text styles</a:t>
            </a:r>
          </a:p>
          <a:p>
            <a:pPr lvl="1"/>
            <a:r>
              <a:rPr lang="en-US" smtClean="0">
                <a:sym typeface="Chalkboard"/>
              </a:rPr>
              <a:t>Second level</a:t>
            </a:r>
          </a:p>
          <a:p>
            <a:pPr lvl="2"/>
            <a:r>
              <a:rPr lang="en-US" smtClean="0">
                <a:sym typeface="Chalkboard"/>
              </a:rPr>
              <a:t>Third level</a:t>
            </a:r>
          </a:p>
          <a:p>
            <a:pPr lvl="3"/>
            <a:r>
              <a:rPr lang="en-US" smtClean="0">
                <a:sym typeface="Chalkboard"/>
              </a:rPr>
              <a:t>Fourth level</a:t>
            </a:r>
          </a:p>
          <a:p>
            <a:pPr lvl="4"/>
            <a:r>
              <a:rPr lang="en-US" smtClean="0">
                <a:sym typeface="Chalkboard"/>
              </a:rPr>
              <a:t>Fifth level</a:t>
            </a:r>
          </a:p>
        </p:txBody>
      </p:sp>
    </p:spTree>
  </p:cSld>
  <p:clrMap bg1="dk2" tx1="lt1" bg2="dk1"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ransition/>
  <p:txStyles>
    <p:titleStyle>
      <a:lvl1pPr algn="ctr" rtl="0" eaLnBrk="0" fontAlgn="base" hangingPunct="0">
        <a:spcBef>
          <a:spcPct val="0"/>
        </a:spcBef>
        <a:spcAft>
          <a:spcPct val="0"/>
        </a:spcAft>
        <a:defRPr sz="7200">
          <a:solidFill>
            <a:schemeClr val="tx1"/>
          </a:solidFill>
          <a:latin typeface="+mj-lt"/>
          <a:ea typeface="+mj-ea"/>
          <a:cs typeface="+mj-cs"/>
          <a:sym typeface="Chalkboard"/>
        </a:defRPr>
      </a:lvl1pPr>
      <a:lvl2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2pPr>
      <a:lvl3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3pPr>
      <a:lvl4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4pPr>
      <a:lvl5pPr algn="ctr" rtl="0" eaLnBrk="0" fontAlgn="base" hangingPunct="0">
        <a:spcBef>
          <a:spcPct val="0"/>
        </a:spcBef>
        <a:spcAft>
          <a:spcPct val="0"/>
        </a:spcAft>
        <a:defRPr sz="7200">
          <a:solidFill>
            <a:schemeClr val="tx1"/>
          </a:solidFill>
          <a:latin typeface="Chalkboard" charset="0"/>
          <a:ea typeface="ヒラギノ角ゴ ProN W3" charset="0"/>
          <a:cs typeface="ヒラギノ角ゴ ProN W3" charset="0"/>
          <a:sym typeface="Chalkboard"/>
        </a:defRPr>
      </a:lvl5pPr>
      <a:lvl6pPr marL="4572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6pPr>
      <a:lvl7pPr marL="9144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7pPr>
      <a:lvl8pPr marL="13716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8pPr>
      <a:lvl9pPr marL="1828800" algn="ctr" rtl="0" fontAlgn="base">
        <a:spcBef>
          <a:spcPct val="0"/>
        </a:spcBef>
        <a:spcAft>
          <a:spcPct val="0"/>
        </a:spcAft>
        <a:defRPr sz="7200">
          <a:solidFill>
            <a:schemeClr val="tx1"/>
          </a:solidFill>
          <a:latin typeface="Chalkboard" charset="0"/>
          <a:ea typeface="ヒラギノ角ゴ ProN W3" charset="0"/>
          <a:cs typeface="ヒラギノ角ゴ ProN W3" charset="0"/>
          <a:sym typeface="Chalkboard" charset="0"/>
        </a:defRPr>
      </a:lvl9pPr>
    </p:titleStyle>
    <p:bodyStyle>
      <a:lvl1pPr marL="841375" indent="-434975" algn="l" rtl="0" eaLnBrk="0" fontAlgn="base" hangingPunct="0">
        <a:spcBef>
          <a:spcPts val="6000"/>
        </a:spcBef>
        <a:spcAft>
          <a:spcPct val="0"/>
        </a:spcAft>
        <a:buSzPct val="66000"/>
        <a:buChar char="•"/>
        <a:defRPr sz="3600">
          <a:solidFill>
            <a:schemeClr val="tx1"/>
          </a:solidFill>
          <a:latin typeface="+mn-lt"/>
          <a:ea typeface="+mn-ea"/>
          <a:cs typeface="+mn-cs"/>
          <a:sym typeface="Chalkboard"/>
        </a:defRPr>
      </a:lvl1pPr>
      <a:lvl2pPr marL="1387475" indent="-434975" algn="l" rtl="0" eaLnBrk="0" fontAlgn="base" hangingPunct="0">
        <a:spcBef>
          <a:spcPts val="6000"/>
        </a:spcBef>
        <a:spcAft>
          <a:spcPct val="0"/>
        </a:spcAft>
        <a:buSzPct val="66000"/>
        <a:buChar char="•"/>
        <a:defRPr sz="3600">
          <a:solidFill>
            <a:schemeClr val="tx1"/>
          </a:solidFill>
          <a:latin typeface="+mn-lt"/>
          <a:ea typeface="+mn-ea"/>
          <a:cs typeface="+mn-cs"/>
          <a:sym typeface="Chalkboard"/>
        </a:defRPr>
      </a:lvl2pPr>
      <a:lvl3pPr marL="1920875" indent="-434975" algn="l" rtl="0" eaLnBrk="0" fontAlgn="base" hangingPunct="0">
        <a:spcBef>
          <a:spcPts val="6000"/>
        </a:spcBef>
        <a:spcAft>
          <a:spcPct val="0"/>
        </a:spcAft>
        <a:buSzPct val="66000"/>
        <a:buChar char="•"/>
        <a:defRPr sz="3600">
          <a:solidFill>
            <a:schemeClr val="tx1"/>
          </a:solidFill>
          <a:latin typeface="+mn-lt"/>
          <a:ea typeface="+mn-ea"/>
          <a:cs typeface="+mn-cs"/>
          <a:sym typeface="Chalkboard"/>
        </a:defRPr>
      </a:lvl3pPr>
      <a:lvl4pPr marL="2492375" indent="-434975" algn="l" rtl="0" eaLnBrk="0" fontAlgn="base" hangingPunct="0">
        <a:spcBef>
          <a:spcPts val="6000"/>
        </a:spcBef>
        <a:spcAft>
          <a:spcPct val="0"/>
        </a:spcAft>
        <a:buSzPct val="66000"/>
        <a:buChar char="•"/>
        <a:defRPr sz="3600">
          <a:solidFill>
            <a:schemeClr val="tx1"/>
          </a:solidFill>
          <a:latin typeface="+mn-lt"/>
          <a:ea typeface="+mn-ea"/>
          <a:cs typeface="+mn-cs"/>
          <a:sym typeface="Chalkboard"/>
        </a:defRPr>
      </a:lvl4pPr>
      <a:lvl5pPr marL="3076575" indent="-434975" algn="l" rtl="0" eaLnBrk="0" fontAlgn="base" hangingPunct="0">
        <a:spcBef>
          <a:spcPts val="6000"/>
        </a:spcBef>
        <a:spcAft>
          <a:spcPct val="0"/>
        </a:spcAft>
        <a:buSzPct val="66000"/>
        <a:buChar char="•"/>
        <a:defRPr sz="3600">
          <a:solidFill>
            <a:schemeClr val="tx1"/>
          </a:solidFill>
          <a:latin typeface="+mn-lt"/>
          <a:ea typeface="+mn-ea"/>
          <a:cs typeface="+mn-cs"/>
          <a:sym typeface="Chalkboard"/>
        </a:defRPr>
      </a:lvl5pPr>
      <a:lvl6pPr marL="3533775" indent="-434975" algn="l" rtl="0" fontAlgn="base">
        <a:spcBef>
          <a:spcPts val="6000"/>
        </a:spcBef>
        <a:spcAft>
          <a:spcPct val="0"/>
        </a:spcAft>
        <a:buSzPct val="66000"/>
        <a:buChar char="•"/>
        <a:defRPr sz="3600">
          <a:solidFill>
            <a:schemeClr val="tx1"/>
          </a:solidFill>
          <a:latin typeface="+mn-lt"/>
          <a:ea typeface="+mn-ea"/>
          <a:cs typeface="+mn-cs"/>
          <a:sym typeface="Chalkboard" charset="0"/>
        </a:defRPr>
      </a:lvl6pPr>
      <a:lvl7pPr marL="3990975" indent="-434975" algn="l" rtl="0" fontAlgn="base">
        <a:spcBef>
          <a:spcPts val="6000"/>
        </a:spcBef>
        <a:spcAft>
          <a:spcPct val="0"/>
        </a:spcAft>
        <a:buSzPct val="66000"/>
        <a:buChar char="•"/>
        <a:defRPr sz="3600">
          <a:solidFill>
            <a:schemeClr val="tx1"/>
          </a:solidFill>
          <a:latin typeface="+mn-lt"/>
          <a:ea typeface="+mn-ea"/>
          <a:cs typeface="+mn-cs"/>
          <a:sym typeface="Chalkboard" charset="0"/>
        </a:defRPr>
      </a:lvl7pPr>
      <a:lvl8pPr marL="4448175" indent="-434975" algn="l" rtl="0" fontAlgn="base">
        <a:spcBef>
          <a:spcPts val="6000"/>
        </a:spcBef>
        <a:spcAft>
          <a:spcPct val="0"/>
        </a:spcAft>
        <a:buSzPct val="66000"/>
        <a:buChar char="•"/>
        <a:defRPr sz="3600">
          <a:solidFill>
            <a:schemeClr val="tx1"/>
          </a:solidFill>
          <a:latin typeface="+mn-lt"/>
          <a:ea typeface="+mn-ea"/>
          <a:cs typeface="+mn-cs"/>
          <a:sym typeface="Chalkboard" charset="0"/>
        </a:defRPr>
      </a:lvl8pPr>
      <a:lvl9pPr marL="4905375" indent="-434975" algn="l" rtl="0" fontAlgn="base">
        <a:spcBef>
          <a:spcPts val="6000"/>
        </a:spcBef>
        <a:spcAft>
          <a:spcPct val="0"/>
        </a:spcAft>
        <a:buSzPct val="66000"/>
        <a:buChar char="•"/>
        <a:defRPr sz="3600">
          <a:solidFill>
            <a:schemeClr val="tx1"/>
          </a:solidFill>
          <a:latin typeface="+mn-lt"/>
          <a:ea typeface="+mn-ea"/>
          <a:cs typeface="+mn-cs"/>
          <a:sym typeface="Chalkboard"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image" Target="../media/image9.pn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image" Target="../media/image8.wmf"/><Relationship Id="rId1" Type="http://schemas.openxmlformats.org/officeDocument/2006/relationships/slideLayout" Target="../slideLayouts/slideLayout2.xml"/><Relationship Id="rId6" Type="http://schemas.openxmlformats.org/officeDocument/2006/relationships/image" Target="../media/image12.wmf"/><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wmf"/><Relationship Id="rId4" Type="http://schemas.openxmlformats.org/officeDocument/2006/relationships/image" Target="../media/image10.wmf"/><Relationship Id="rId9" Type="http://schemas.openxmlformats.org/officeDocument/2006/relationships/image" Target="../media/image15.wmf"/></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1"/>
          <p:cNvSpPr>
            <a:spLocks noGrp="1" noChangeArrowheads="1"/>
          </p:cNvSpPr>
          <p:nvPr>
            <p:ph type="title"/>
          </p:nvPr>
        </p:nvSpPr>
        <p:spPr/>
        <p:txBody>
          <a:bodyPr/>
          <a:lstStyle/>
          <a:p>
            <a:pPr eaLnBrk="1" hangingPunct="1"/>
            <a:r>
              <a:rPr lang="en-US" dirty="0" smtClean="0"/>
              <a:t>Aims	</a:t>
            </a:r>
          </a:p>
        </p:txBody>
      </p:sp>
      <p:sp>
        <p:nvSpPr>
          <p:cNvPr id="14338" name="Rectangle 2"/>
          <p:cNvSpPr>
            <a:spLocks noGrp="1" noChangeArrowheads="1"/>
          </p:cNvSpPr>
          <p:nvPr>
            <p:ph type="body" idx="1"/>
          </p:nvPr>
        </p:nvSpPr>
        <p:spPr>
          <a:xfrm>
            <a:off x="1270000" y="2374900"/>
            <a:ext cx="10464800" cy="6311900"/>
          </a:xfrm>
        </p:spPr>
        <p:txBody>
          <a:bodyPr/>
          <a:lstStyle/>
          <a:p>
            <a:pPr marL="892175" eaLnBrk="1" hangingPunct="1">
              <a:buFontTx/>
              <a:buBlip>
                <a:blip r:embed="rId2"/>
              </a:buBlip>
              <a:defRPr/>
            </a:pPr>
            <a:r>
              <a:rPr lang="en-US" dirty="0">
                <a:sym typeface="Chalkboard" charset="0"/>
              </a:rPr>
              <a:t>Explain how we teach calculation across the Early Years (</a:t>
            </a:r>
            <a:r>
              <a:rPr lang="en-US" dirty="0" smtClean="0">
                <a:sym typeface="Chalkboard" charset="0"/>
              </a:rPr>
              <a:t>EYFS) </a:t>
            </a:r>
            <a:r>
              <a:rPr lang="en-US" dirty="0">
                <a:sym typeface="Chalkboard" charset="0"/>
              </a:rPr>
              <a:t>and Key Stage 1 (KS1).</a:t>
            </a:r>
          </a:p>
          <a:p>
            <a:pPr marL="892175" eaLnBrk="1" hangingPunct="1">
              <a:buFontTx/>
              <a:buBlip>
                <a:blip r:embed="rId2"/>
              </a:buBlip>
              <a:defRPr/>
            </a:pPr>
            <a:r>
              <a:rPr lang="en-US" dirty="0">
                <a:sym typeface="Chalkboard" charset="0"/>
              </a:rPr>
              <a:t>Illustrate progression and development of skills used in each year group.</a:t>
            </a:r>
          </a:p>
          <a:p>
            <a:pPr marL="892175" eaLnBrk="1" hangingPunct="1">
              <a:buFontTx/>
              <a:buBlip>
                <a:blip r:embed="rId2"/>
              </a:buBlip>
              <a:defRPr/>
            </a:pPr>
            <a:r>
              <a:rPr lang="en-US" dirty="0">
                <a:sym typeface="Chalkboard" charset="0"/>
              </a:rPr>
              <a:t>Explore resources and strategies used in the classroom.</a:t>
            </a:r>
          </a:p>
          <a:p>
            <a:pPr marL="892175" eaLnBrk="1" hangingPunct="1">
              <a:buFontTx/>
              <a:buBlip>
                <a:blip r:embed="rId2"/>
              </a:buBlip>
              <a:defRPr/>
            </a:pPr>
            <a:r>
              <a:rPr lang="en-US" dirty="0">
                <a:sym typeface="Chalkboard" charset="0"/>
              </a:rPr>
              <a:t>Share with you some ideas of how you can help your child with their </a:t>
            </a:r>
            <a:r>
              <a:rPr lang="en-US" dirty="0" smtClean="0">
                <a:sym typeface="Chalkboard" charset="0"/>
              </a:rPr>
              <a:t>Math's at </a:t>
            </a:r>
            <a:r>
              <a:rPr lang="en-US" dirty="0">
                <a:sym typeface="Chalkboard" charset="0"/>
              </a:rPr>
              <a:t>home.</a:t>
            </a:r>
          </a:p>
          <a:p>
            <a:pPr marL="457200" indent="0" eaLnBrk="1" hangingPunct="1">
              <a:buFontTx/>
              <a:buNone/>
              <a:defRPr/>
            </a:pPr>
            <a:endParaRPr lang="en-US" dirty="0">
              <a:sym typeface="Chalkboard"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338">
                                            <p:txEl>
                                              <p:pRg st="0" end="0"/>
                                            </p:txEl>
                                          </p:spTgt>
                                        </p:tgtEl>
                                        <p:attrNameLst>
                                          <p:attrName>style.visibility</p:attrName>
                                        </p:attrNameLst>
                                      </p:cBhvr>
                                      <p:to>
                                        <p:strVal val="visible"/>
                                      </p:to>
                                    </p:set>
                                    <p:anim calcmode="lin" valueType="num">
                                      <p:cBhvr>
                                        <p:cTn id="7" dur="500" fill="hold"/>
                                        <p:tgtEl>
                                          <p:spTgt spid="1433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433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433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338">
                                            <p:txEl>
                                              <p:pRg st="1" end="1"/>
                                            </p:txEl>
                                          </p:spTgt>
                                        </p:tgtEl>
                                        <p:attrNameLst>
                                          <p:attrName>style.visibility</p:attrName>
                                        </p:attrNameLst>
                                      </p:cBhvr>
                                      <p:to>
                                        <p:strVal val="visible"/>
                                      </p:to>
                                    </p:set>
                                    <p:anim calcmode="lin" valueType="num">
                                      <p:cBhvr>
                                        <p:cTn id="14" dur="500" fill="hold"/>
                                        <p:tgtEl>
                                          <p:spTgt spid="14338">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14338">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14338">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4338">
                                            <p:txEl>
                                              <p:pRg st="2" end="2"/>
                                            </p:txEl>
                                          </p:spTgt>
                                        </p:tgtEl>
                                        <p:attrNameLst>
                                          <p:attrName>style.visibility</p:attrName>
                                        </p:attrNameLst>
                                      </p:cBhvr>
                                      <p:to>
                                        <p:strVal val="visible"/>
                                      </p:to>
                                    </p:set>
                                    <p:anim calcmode="lin" valueType="num">
                                      <p:cBhvr>
                                        <p:cTn id="21" dur="500" fill="hold"/>
                                        <p:tgtEl>
                                          <p:spTgt spid="14338">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4338">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14338">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338">
                                            <p:txEl>
                                              <p:pRg st="3" end="3"/>
                                            </p:txEl>
                                          </p:spTgt>
                                        </p:tgtEl>
                                        <p:attrNameLst>
                                          <p:attrName>style.visibility</p:attrName>
                                        </p:attrNameLst>
                                      </p:cBhvr>
                                      <p:to>
                                        <p:strVal val="visible"/>
                                      </p:to>
                                    </p:set>
                                    <p:anim calcmode="lin" valueType="num">
                                      <p:cBhvr>
                                        <p:cTn id="28" dur="500" fill="hold"/>
                                        <p:tgtEl>
                                          <p:spTgt spid="14338">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14338">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1433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1"/>
          <p:cNvSpPr>
            <a:spLocks noGrp="1" noChangeArrowheads="1"/>
          </p:cNvSpPr>
          <p:nvPr>
            <p:ph type="title"/>
          </p:nvPr>
        </p:nvSpPr>
        <p:spPr/>
        <p:txBody>
          <a:bodyPr/>
          <a:lstStyle/>
          <a:p>
            <a:pPr eaLnBrk="1" hangingPunct="1"/>
            <a:r>
              <a:rPr lang="en-US" sz="6600" dirty="0" smtClean="0"/>
              <a:t>Mathematics in Early Years</a:t>
            </a:r>
          </a:p>
        </p:txBody>
      </p:sp>
      <p:sp>
        <p:nvSpPr>
          <p:cNvPr id="150530" name="Rectangle 2"/>
          <p:cNvSpPr>
            <a:spLocks noGrp="1" noChangeArrowheads="1"/>
          </p:cNvSpPr>
          <p:nvPr>
            <p:ph type="body" idx="1"/>
          </p:nvPr>
        </p:nvSpPr>
        <p:spPr>
          <a:xfrm>
            <a:off x="1270000" y="2006600"/>
            <a:ext cx="10633000" cy="6974656"/>
          </a:xfrm>
        </p:spPr>
        <p:txBody>
          <a:bodyPr/>
          <a:lstStyle/>
          <a:p>
            <a:pPr algn="just" eaLnBrk="1" hangingPunct="1"/>
            <a:endParaRPr lang="en-US" sz="2800" dirty="0" smtClean="0"/>
          </a:p>
          <a:p>
            <a:pPr algn="just" eaLnBrk="1" hangingPunct="1"/>
            <a:endParaRPr lang="en-US" sz="2800" dirty="0"/>
          </a:p>
          <a:p>
            <a:pPr algn="just" eaLnBrk="1" hangingPunct="1"/>
            <a:r>
              <a:rPr lang="en-US" sz="2800" dirty="0" smtClean="0"/>
              <a:t>Math's in the Early Years, builds an important foundation for number work and problem solving in Key Stage 1.</a:t>
            </a:r>
          </a:p>
          <a:p>
            <a:pPr algn="just" eaLnBrk="1" hangingPunct="1"/>
            <a:r>
              <a:rPr lang="en-US" sz="2800" dirty="0" smtClean="0"/>
              <a:t>Two aspects pf Early Mathematics in EYFS;</a:t>
            </a:r>
            <a:endParaRPr lang="en-US" dirty="0" smtClean="0"/>
          </a:p>
          <a:p>
            <a:pPr marL="434975" indent="-28575" eaLnBrk="1" hangingPunct="1">
              <a:buFontTx/>
              <a:buBlip>
                <a:blip r:embed="rId2"/>
              </a:buBlip>
            </a:pPr>
            <a:r>
              <a:rPr lang="en-US" dirty="0" smtClean="0"/>
              <a:t>Numbers – early learning goal</a:t>
            </a:r>
          </a:p>
          <a:p>
            <a:r>
              <a:rPr lang="en-GB" sz="2000" dirty="0" smtClean="0"/>
              <a:t>Children </a:t>
            </a:r>
            <a:r>
              <a:rPr lang="en-GB" sz="2000" dirty="0"/>
              <a:t>count reliably with numbers from one to 20, place them in order and say which number is one more or one less than a given number. Using quantities and objects, they add and subtract two single-digit numbers and count on or back to find the answer. They solve problems, including doubling, halving and sharing.	</a:t>
            </a:r>
          </a:p>
          <a:p>
            <a:pPr marL="406400" indent="0" eaLnBrk="1" hangingPunct="1">
              <a:buNone/>
            </a:pPr>
            <a:r>
              <a:rPr lang="en-US" dirty="0" smtClean="0"/>
              <a:t>Shape</a:t>
            </a:r>
            <a:r>
              <a:rPr lang="en-US" dirty="0"/>
              <a:t>, space and </a:t>
            </a:r>
            <a:r>
              <a:rPr lang="en-US" dirty="0" smtClean="0"/>
              <a:t>measure –early learning goal</a:t>
            </a:r>
          </a:p>
          <a:p>
            <a:pPr eaLnBrk="1" hangingPunct="1"/>
            <a:r>
              <a:rPr lang="en-GB" sz="2000" dirty="0"/>
              <a:t>Children use everyday language to talk about size, weight, capacity, position, distance, time and money to compare quantities and objects and to solve problems. They recognise, create and describe patterns. They explore characteristics of everyday objects and shapes and use mathematical language to describe them.	</a:t>
            </a:r>
          </a:p>
          <a:p>
            <a:pPr eaLnBrk="1" hangingPunct="1"/>
            <a:endParaRPr lang="en-US" dirty="0" smtClean="0"/>
          </a:p>
          <a:p>
            <a:pPr algn="just" eaLnBrk="1" hangingPunct="1"/>
            <a:endParaRPr lang="en-US" dirty="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r>
              <a:rPr lang="en-GB" dirty="0" smtClean="0"/>
              <a:t>Maths through play and practical experiences</a:t>
            </a:r>
          </a:p>
        </p:txBody>
      </p:sp>
      <p:sp>
        <p:nvSpPr>
          <p:cNvPr id="158723" name="Rectangle 3"/>
          <p:cNvSpPr>
            <a:spLocks noGrp="1" noChangeArrowheads="1"/>
          </p:cNvSpPr>
          <p:nvPr>
            <p:ph type="body" idx="1"/>
          </p:nvPr>
        </p:nvSpPr>
        <p:spPr>
          <a:xfrm>
            <a:off x="1270000" y="2573338"/>
            <a:ext cx="10464800" cy="6113462"/>
          </a:xfrm>
        </p:spPr>
        <p:txBody>
          <a:bodyPr/>
          <a:lstStyle/>
          <a:p>
            <a:pPr>
              <a:lnSpc>
                <a:spcPct val="80000"/>
              </a:lnSpc>
            </a:pPr>
            <a:r>
              <a:rPr lang="en-GB" sz="3200" dirty="0" smtClean="0"/>
              <a:t>    Before we can embark on any kind of formal calculating there are vital practical processes the children need to experience.</a:t>
            </a:r>
          </a:p>
          <a:p>
            <a:pPr>
              <a:lnSpc>
                <a:spcPct val="80000"/>
              </a:lnSpc>
            </a:pPr>
            <a:r>
              <a:rPr lang="en-GB" sz="3200" dirty="0" smtClean="0"/>
              <a:t>Role play- shops, maths market, cookery. </a:t>
            </a:r>
          </a:p>
          <a:p>
            <a:pPr>
              <a:lnSpc>
                <a:spcPct val="80000"/>
              </a:lnSpc>
            </a:pPr>
            <a:r>
              <a:rPr lang="en-GB" sz="3200" dirty="0" smtClean="0"/>
              <a:t>Construction- Building to develop shape and space.</a:t>
            </a:r>
          </a:p>
          <a:p>
            <a:pPr>
              <a:lnSpc>
                <a:spcPct val="80000"/>
              </a:lnSpc>
            </a:pPr>
            <a:r>
              <a:rPr lang="en-GB" sz="3200" dirty="0" smtClean="0"/>
              <a:t>Outdoor play- sand, water, games, coins</a:t>
            </a:r>
          </a:p>
          <a:p>
            <a:pPr>
              <a:lnSpc>
                <a:spcPct val="80000"/>
              </a:lnSpc>
            </a:pPr>
            <a:r>
              <a:rPr lang="en-GB" sz="3200" dirty="0" smtClean="0"/>
              <a:t>Rhymes and songs</a:t>
            </a:r>
          </a:p>
          <a:p>
            <a:pPr>
              <a:lnSpc>
                <a:spcPct val="80000"/>
              </a:lnSpc>
            </a:pPr>
            <a:r>
              <a:rPr lang="en-GB" sz="3200" dirty="0" smtClean="0"/>
              <a:t>Stories</a:t>
            </a:r>
          </a:p>
          <a:p>
            <a:pPr>
              <a:lnSpc>
                <a:spcPct val="80000"/>
              </a:lnSpc>
            </a:pPr>
            <a:r>
              <a:rPr lang="en-GB" sz="3200" dirty="0" smtClean="0"/>
              <a:t>Games</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1"/>
          <p:cNvSpPr>
            <a:spLocks noGrp="1" noChangeArrowheads="1"/>
          </p:cNvSpPr>
          <p:nvPr>
            <p:ph type="title"/>
          </p:nvPr>
        </p:nvSpPr>
        <p:spPr/>
        <p:txBody>
          <a:bodyPr/>
          <a:lstStyle/>
          <a:p>
            <a:pPr eaLnBrk="1" hangingPunct="1"/>
            <a:r>
              <a:rPr lang="en-US" dirty="0" smtClean="0"/>
              <a:t>Calculating</a:t>
            </a:r>
            <a:br>
              <a:rPr lang="en-US" dirty="0" smtClean="0"/>
            </a:br>
            <a:endParaRPr lang="en-US" dirty="0" smtClean="0"/>
          </a:p>
        </p:txBody>
      </p:sp>
      <p:sp>
        <p:nvSpPr>
          <p:cNvPr id="17410" name="Rectangle 2"/>
          <p:cNvSpPr>
            <a:spLocks noGrp="1" noChangeArrowheads="1"/>
          </p:cNvSpPr>
          <p:nvPr>
            <p:ph type="body" idx="1"/>
          </p:nvPr>
        </p:nvSpPr>
        <p:spPr>
          <a:xfrm>
            <a:off x="495300" y="2438400"/>
            <a:ext cx="8953500" cy="6743700"/>
          </a:xfrm>
        </p:spPr>
        <p:txBody>
          <a:bodyPr/>
          <a:lstStyle/>
          <a:p>
            <a:pPr marL="892175" eaLnBrk="1" hangingPunct="1">
              <a:buFontTx/>
              <a:buBlip>
                <a:blip r:embed="rId2"/>
              </a:buBlip>
            </a:pPr>
            <a:r>
              <a:rPr lang="en-US" dirty="0" smtClean="0"/>
              <a:t>Say numbers in order</a:t>
            </a:r>
          </a:p>
          <a:p>
            <a:pPr marL="892175" eaLnBrk="1" hangingPunct="1">
              <a:buFontTx/>
              <a:buBlip>
                <a:blip r:embed="rId2"/>
              </a:buBlip>
            </a:pPr>
            <a:r>
              <a:rPr lang="en-US" dirty="0" smtClean="0"/>
              <a:t>Recognize numerals</a:t>
            </a:r>
          </a:p>
          <a:p>
            <a:pPr marL="892175" eaLnBrk="1" hangingPunct="1">
              <a:buFontTx/>
              <a:buBlip>
                <a:blip r:embed="rId2"/>
              </a:buBlip>
            </a:pPr>
            <a:r>
              <a:rPr lang="en-US" dirty="0" smtClean="0"/>
              <a:t>Develop problem solving skills</a:t>
            </a:r>
          </a:p>
          <a:p>
            <a:pPr marL="892175" eaLnBrk="1" hangingPunct="1">
              <a:buFontTx/>
              <a:buBlip>
                <a:blip r:embed="rId2"/>
              </a:buBlip>
            </a:pPr>
            <a:r>
              <a:rPr lang="en-US" dirty="0" smtClean="0"/>
              <a:t>Identify more and less</a:t>
            </a:r>
          </a:p>
          <a:p>
            <a:pPr marL="892175" eaLnBrk="1" hangingPunct="1">
              <a:buFontTx/>
              <a:buBlip>
                <a:blip r:embed="rId2"/>
              </a:buBlip>
            </a:pPr>
            <a:r>
              <a:rPr lang="en-US" dirty="0" smtClean="0"/>
              <a:t>Begin to relate addition to combining two groups of objects and subtraction to ‘taking away’</a:t>
            </a:r>
          </a:p>
          <a:p>
            <a:pPr marL="892175" eaLnBrk="1" hangingPunct="1">
              <a:buFontTx/>
              <a:buBlip>
                <a:blip r:embed="rId2"/>
              </a:buBlip>
            </a:pPr>
            <a:endParaRPr lang="en-US" dirty="0" smtClean="0"/>
          </a:p>
          <a:p>
            <a:pPr marL="892175" eaLnBrk="1" hangingPunct="1">
              <a:buFontTx/>
              <a:buBlip>
                <a:blip r:embed="rId2"/>
              </a:buBlip>
            </a:pPr>
            <a:endParaRPr lang="en-US" dirty="0" smtClean="0"/>
          </a:p>
        </p:txBody>
      </p:sp>
      <p:pic>
        <p:nvPicPr>
          <p:cNvPr id="17411" name="Picture 3"/>
          <p:cNvPicPr>
            <a:picLocks noChangeArrowheads="1"/>
          </p:cNvPicPr>
          <p:nvPr/>
        </p:nvPicPr>
        <p:blipFill>
          <a:blip r:embed="rId3"/>
          <a:srcRect/>
          <a:stretch>
            <a:fillRect/>
          </a:stretch>
        </p:blipFill>
        <p:spPr bwMode="auto">
          <a:xfrm>
            <a:off x="9182100" y="2635250"/>
            <a:ext cx="3175000" cy="4483100"/>
          </a:xfrm>
          <a:prstGeom prst="rect">
            <a:avLst/>
          </a:prstGeom>
          <a:noFill/>
          <a:ln>
            <a:noFill/>
          </a:ln>
          <a:effectLst>
            <a:outerShdw blurRad="63500" dist="38099" dir="5400000" algn="ctr" rotWithShape="0">
              <a:schemeClr val="bg2">
                <a:alpha val="75000"/>
              </a:schemeClr>
            </a:outerShdw>
          </a:effectLs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Effect transition="in" filter="barn(inVertical)">
                                      <p:cBhvr>
                                        <p:cTn id="7" dur="500"/>
                                        <p:tgtEl>
                                          <p:spTgt spid="174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7410">
                                            <p:txEl>
                                              <p:pRg st="1" end="1"/>
                                            </p:txEl>
                                          </p:spTgt>
                                        </p:tgtEl>
                                        <p:attrNameLst>
                                          <p:attrName>style.visibility</p:attrName>
                                        </p:attrNameLst>
                                      </p:cBhvr>
                                      <p:to>
                                        <p:strVal val="visible"/>
                                      </p:to>
                                    </p:set>
                                    <p:animEffect transition="in" filter="barn(inVertical)">
                                      <p:cBhvr>
                                        <p:cTn id="12" dur="500"/>
                                        <p:tgtEl>
                                          <p:spTgt spid="174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7410">
                                            <p:txEl>
                                              <p:pRg st="2" end="2"/>
                                            </p:txEl>
                                          </p:spTgt>
                                        </p:tgtEl>
                                        <p:attrNameLst>
                                          <p:attrName>style.visibility</p:attrName>
                                        </p:attrNameLst>
                                      </p:cBhvr>
                                      <p:to>
                                        <p:strVal val="visible"/>
                                      </p:to>
                                    </p:set>
                                    <p:animEffect transition="in" filter="barn(inVertical)">
                                      <p:cBhvr>
                                        <p:cTn id="17" dur="500"/>
                                        <p:tgtEl>
                                          <p:spTgt spid="174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7410">
                                            <p:txEl>
                                              <p:pRg st="3" end="3"/>
                                            </p:txEl>
                                          </p:spTgt>
                                        </p:tgtEl>
                                        <p:attrNameLst>
                                          <p:attrName>style.visibility</p:attrName>
                                        </p:attrNameLst>
                                      </p:cBhvr>
                                      <p:to>
                                        <p:strVal val="visible"/>
                                      </p:to>
                                    </p:set>
                                    <p:animEffect transition="in" filter="barn(inVertical)">
                                      <p:cBhvr>
                                        <p:cTn id="22" dur="500"/>
                                        <p:tgtEl>
                                          <p:spTgt spid="174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410">
                                            <p:txEl>
                                              <p:pRg st="4" end="4"/>
                                            </p:txEl>
                                          </p:spTgt>
                                        </p:tgtEl>
                                        <p:attrNameLst>
                                          <p:attrName>style.visibility</p:attrName>
                                        </p:attrNameLst>
                                      </p:cBhvr>
                                      <p:to>
                                        <p:strVal val="visible"/>
                                      </p:to>
                                    </p:set>
                                    <p:animEffect transition="in" filter="barn(inVertical)">
                                      <p:cBhvr>
                                        <p:cTn id="27" dur="500"/>
                                        <p:tgtEl>
                                          <p:spTgt spid="174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1"/>
          <p:cNvSpPr>
            <a:spLocks noGrp="1" noChangeArrowheads="1"/>
          </p:cNvSpPr>
          <p:nvPr>
            <p:ph type="title"/>
          </p:nvPr>
        </p:nvSpPr>
        <p:spPr/>
        <p:txBody>
          <a:bodyPr/>
          <a:lstStyle/>
          <a:p>
            <a:pPr eaLnBrk="1" hangingPunct="1"/>
            <a:r>
              <a:rPr lang="en-US" dirty="0" smtClean="0"/>
              <a:t>Calculation Strategies</a:t>
            </a:r>
          </a:p>
        </p:txBody>
      </p:sp>
      <p:pic>
        <p:nvPicPr>
          <p:cNvPr id="153602" name="Picture 2"/>
          <p:cNvPicPr>
            <a:picLocks noChangeAspect="1" noChangeArrowheads="1"/>
          </p:cNvPicPr>
          <p:nvPr/>
        </p:nvPicPr>
        <p:blipFill>
          <a:blip r:embed="rId2"/>
          <a:srcRect/>
          <a:stretch>
            <a:fillRect/>
          </a:stretch>
        </p:blipFill>
        <p:spPr bwMode="auto">
          <a:xfrm>
            <a:off x="711200" y="2425700"/>
            <a:ext cx="11569700" cy="1600200"/>
          </a:xfrm>
          <a:prstGeom prst="rect">
            <a:avLst/>
          </a:prstGeom>
          <a:noFill/>
          <a:ln w="9525">
            <a:noFill/>
            <a:miter lim="800000"/>
            <a:headEnd/>
            <a:tailEnd/>
          </a:ln>
        </p:spPr>
      </p:pic>
      <p:pic>
        <p:nvPicPr>
          <p:cNvPr id="153603" name="Picture 3"/>
          <p:cNvPicPr>
            <a:picLocks noChangeAspect="1" noChangeArrowheads="1"/>
          </p:cNvPicPr>
          <p:nvPr/>
        </p:nvPicPr>
        <p:blipFill>
          <a:blip r:embed="rId3"/>
          <a:srcRect/>
          <a:stretch>
            <a:fillRect/>
          </a:stretch>
        </p:blipFill>
        <p:spPr bwMode="auto">
          <a:xfrm>
            <a:off x="723900" y="4584700"/>
            <a:ext cx="11510963" cy="1803400"/>
          </a:xfrm>
          <a:prstGeom prst="rect">
            <a:avLst/>
          </a:prstGeom>
          <a:noFill/>
          <a:ln w="9525">
            <a:noFill/>
            <a:miter lim="800000"/>
            <a:headEnd/>
            <a:tailEnd/>
          </a:ln>
        </p:spPr>
      </p:pic>
      <p:pic>
        <p:nvPicPr>
          <p:cNvPr id="153604" name="Picture 4"/>
          <p:cNvPicPr>
            <a:picLocks noChangeAspect="1" noChangeArrowheads="1"/>
          </p:cNvPicPr>
          <p:nvPr/>
        </p:nvPicPr>
        <p:blipFill>
          <a:blip r:embed="rId4"/>
          <a:srcRect/>
          <a:stretch>
            <a:fillRect/>
          </a:stretch>
        </p:blipFill>
        <p:spPr bwMode="auto">
          <a:xfrm>
            <a:off x="2921000" y="7454900"/>
            <a:ext cx="6324600" cy="1930400"/>
          </a:xfrm>
          <a:prstGeom prst="rect">
            <a:avLst/>
          </a:prstGeom>
          <a:noFill/>
          <a:ln w="9525">
            <a:noFill/>
            <a:miter lim="800000"/>
            <a:headEnd/>
            <a:tailEnd/>
          </a:ln>
        </p:spPr>
      </p:pic>
      <p:sp>
        <p:nvSpPr>
          <p:cNvPr id="153605" name="Rectangle 5"/>
          <p:cNvSpPr>
            <a:spLocks/>
          </p:cNvSpPr>
          <p:nvPr/>
        </p:nvSpPr>
        <p:spPr bwMode="auto">
          <a:xfrm>
            <a:off x="2311400" y="6559550"/>
            <a:ext cx="7546975" cy="1244600"/>
          </a:xfrm>
          <a:prstGeom prst="rect">
            <a:avLst/>
          </a:prstGeom>
          <a:noFill/>
          <a:ln w="9525">
            <a:noFill/>
            <a:miter lim="800000"/>
            <a:headEnd/>
            <a:tailEnd/>
          </a:ln>
        </p:spPr>
        <p:txBody>
          <a:bodyPr lIns="0" tIns="0" rIns="0" bIns="0" anchor="ctr">
            <a:spAutoFit/>
          </a:bodyPr>
          <a:lstStyle/>
          <a:p>
            <a:r>
              <a:rPr lang="en-US" sz="3600" dirty="0">
                <a:solidFill>
                  <a:schemeClr val="tx1"/>
                </a:solidFill>
                <a:ea typeface="Chalkboard"/>
                <a:cs typeface="Chalkboard"/>
              </a:rPr>
              <a:t>Find pairs of numbers that total 10.</a:t>
            </a:r>
          </a:p>
          <a:p>
            <a:pPr algn="ctr"/>
            <a:endParaRPr lang="en-US" sz="3600" dirty="0">
              <a:solidFill>
                <a:schemeClr val="tx1"/>
              </a:solidFill>
              <a:ea typeface="Chalkboard"/>
              <a:cs typeface="Chalkboard"/>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2"/>
          <p:cNvSpPr>
            <a:spLocks noGrp="1" noChangeArrowheads="1"/>
          </p:cNvSpPr>
          <p:nvPr>
            <p:ph type="title"/>
          </p:nvPr>
        </p:nvSpPr>
        <p:spPr>
          <a:xfrm>
            <a:off x="1270000" y="203200"/>
            <a:ext cx="10464800" cy="1865313"/>
          </a:xfrm>
        </p:spPr>
        <p:txBody>
          <a:bodyPr/>
          <a:lstStyle/>
          <a:p>
            <a:r>
              <a:rPr lang="en-GB" dirty="0" smtClean="0"/>
              <a:t>Number bonds to 10</a:t>
            </a:r>
          </a:p>
        </p:txBody>
      </p:sp>
      <p:sp>
        <p:nvSpPr>
          <p:cNvPr id="154626" name="Rectangle 3"/>
          <p:cNvSpPr>
            <a:spLocks noGrp="1" noChangeArrowheads="1"/>
          </p:cNvSpPr>
          <p:nvPr>
            <p:ph type="body" idx="1"/>
          </p:nvPr>
        </p:nvSpPr>
        <p:spPr>
          <a:xfrm>
            <a:off x="1270000" y="1852613"/>
            <a:ext cx="10464800" cy="7200900"/>
          </a:xfrm>
        </p:spPr>
        <p:txBody>
          <a:bodyPr/>
          <a:lstStyle/>
          <a:p>
            <a:pPr>
              <a:lnSpc>
                <a:spcPct val="80000"/>
              </a:lnSpc>
            </a:pPr>
            <a:r>
              <a:rPr lang="en-GB" sz="2400" dirty="0" smtClean="0"/>
              <a:t>0 to 10 are big strong men</a:t>
            </a:r>
          </a:p>
          <a:p>
            <a:pPr>
              <a:lnSpc>
                <a:spcPct val="80000"/>
              </a:lnSpc>
            </a:pPr>
            <a:r>
              <a:rPr lang="en-GB" sz="2400" dirty="0" smtClean="0"/>
              <a:t>1 and 9 are feeling fine</a:t>
            </a:r>
          </a:p>
          <a:p>
            <a:pPr>
              <a:lnSpc>
                <a:spcPct val="80000"/>
              </a:lnSpc>
            </a:pPr>
            <a:r>
              <a:rPr lang="en-GB" sz="2400" dirty="0" smtClean="0"/>
              <a:t>2 and 8 are never late</a:t>
            </a:r>
          </a:p>
          <a:p>
            <a:pPr>
              <a:lnSpc>
                <a:spcPct val="80000"/>
              </a:lnSpc>
            </a:pPr>
            <a:r>
              <a:rPr lang="en-GB" sz="2400" dirty="0" smtClean="0"/>
              <a:t>3 and 7 come from Devon</a:t>
            </a:r>
          </a:p>
          <a:p>
            <a:pPr>
              <a:lnSpc>
                <a:spcPct val="80000"/>
              </a:lnSpc>
            </a:pPr>
            <a:r>
              <a:rPr lang="en-GB" sz="2400" dirty="0" smtClean="0"/>
              <a:t>4 and 6 like to play tricks</a:t>
            </a:r>
          </a:p>
          <a:p>
            <a:pPr>
              <a:lnSpc>
                <a:spcPct val="80000"/>
              </a:lnSpc>
            </a:pPr>
            <a:r>
              <a:rPr lang="en-GB" sz="2400" dirty="0" smtClean="0"/>
              <a:t>5 and 5 come alive</a:t>
            </a:r>
          </a:p>
          <a:p>
            <a:pPr>
              <a:lnSpc>
                <a:spcPct val="80000"/>
              </a:lnSpc>
            </a:pPr>
            <a:r>
              <a:rPr lang="en-GB" sz="2400" dirty="0" smtClean="0"/>
              <a:t>6 and 4 hold open the door</a:t>
            </a:r>
          </a:p>
          <a:p>
            <a:pPr>
              <a:lnSpc>
                <a:spcPct val="80000"/>
              </a:lnSpc>
            </a:pPr>
            <a:r>
              <a:rPr lang="en-GB" sz="2400" dirty="0" smtClean="0"/>
              <a:t>7 and 3 visit for tea</a:t>
            </a:r>
          </a:p>
          <a:p>
            <a:pPr>
              <a:lnSpc>
                <a:spcPct val="80000"/>
              </a:lnSpc>
            </a:pPr>
            <a:r>
              <a:rPr lang="en-GB" sz="2400" dirty="0" smtClean="0"/>
              <a:t>8 and 2 are feeling blue</a:t>
            </a:r>
          </a:p>
          <a:p>
            <a:pPr>
              <a:lnSpc>
                <a:spcPct val="80000"/>
              </a:lnSpc>
            </a:pPr>
            <a:r>
              <a:rPr lang="en-GB" sz="2400" dirty="0" smtClean="0"/>
              <a:t>9 and 1 have just gone</a:t>
            </a:r>
          </a:p>
          <a:p>
            <a:pPr>
              <a:lnSpc>
                <a:spcPct val="80000"/>
              </a:lnSpc>
            </a:pPr>
            <a:r>
              <a:rPr lang="en-GB" sz="2400" dirty="0" smtClean="0"/>
              <a:t>10 and 0 are super heroes!!!!!!!</a:t>
            </a:r>
          </a:p>
        </p:txBody>
      </p:sp>
      <p:pic>
        <p:nvPicPr>
          <p:cNvPr id="154628" name="Picture 4" descr="MC900120893[1]"/>
          <p:cNvPicPr>
            <a:picLocks noChangeAspect="1" noChangeArrowheads="1"/>
          </p:cNvPicPr>
          <p:nvPr/>
        </p:nvPicPr>
        <p:blipFill>
          <a:blip r:embed="rId2"/>
          <a:srcRect/>
          <a:stretch>
            <a:fillRect/>
          </a:stretch>
        </p:blipFill>
        <p:spPr bwMode="auto">
          <a:xfrm>
            <a:off x="6613525" y="1708150"/>
            <a:ext cx="701675" cy="792163"/>
          </a:xfrm>
          <a:prstGeom prst="rect">
            <a:avLst/>
          </a:prstGeom>
          <a:noFill/>
        </p:spPr>
      </p:pic>
      <p:pic>
        <p:nvPicPr>
          <p:cNvPr id="154631" name="Picture 7" descr="MC900441322[1]"/>
          <p:cNvPicPr>
            <a:picLocks noChangeAspect="1" noChangeArrowheads="1"/>
          </p:cNvPicPr>
          <p:nvPr/>
        </p:nvPicPr>
        <p:blipFill>
          <a:blip r:embed="rId3"/>
          <a:srcRect/>
          <a:stretch>
            <a:fillRect/>
          </a:stretch>
        </p:blipFill>
        <p:spPr bwMode="auto">
          <a:xfrm>
            <a:off x="5494338" y="2355850"/>
            <a:ext cx="866775" cy="866775"/>
          </a:xfrm>
          <a:prstGeom prst="rect">
            <a:avLst/>
          </a:prstGeom>
          <a:noFill/>
        </p:spPr>
      </p:pic>
      <p:pic>
        <p:nvPicPr>
          <p:cNvPr id="154632" name="Picture 8" descr="j0234131"/>
          <p:cNvPicPr>
            <a:picLocks noChangeAspect="1" noChangeArrowheads="1"/>
          </p:cNvPicPr>
          <p:nvPr/>
        </p:nvPicPr>
        <p:blipFill>
          <a:blip r:embed="rId4"/>
          <a:srcRect/>
          <a:stretch>
            <a:fillRect/>
          </a:stretch>
        </p:blipFill>
        <p:spPr bwMode="auto">
          <a:xfrm>
            <a:off x="6862763" y="2932113"/>
            <a:ext cx="773112" cy="822325"/>
          </a:xfrm>
          <a:prstGeom prst="rect">
            <a:avLst/>
          </a:prstGeom>
          <a:noFill/>
        </p:spPr>
      </p:pic>
      <p:pic>
        <p:nvPicPr>
          <p:cNvPr id="154634" name="Picture 10" descr="devon-regions"/>
          <p:cNvPicPr>
            <a:picLocks noChangeAspect="1" noChangeArrowheads="1"/>
          </p:cNvPicPr>
          <p:nvPr/>
        </p:nvPicPr>
        <p:blipFill>
          <a:blip r:embed="rId5"/>
          <a:srcRect/>
          <a:stretch>
            <a:fillRect/>
          </a:stretch>
        </p:blipFill>
        <p:spPr bwMode="auto">
          <a:xfrm>
            <a:off x="5997575" y="3581400"/>
            <a:ext cx="825500" cy="828675"/>
          </a:xfrm>
          <a:prstGeom prst="rect">
            <a:avLst/>
          </a:prstGeom>
          <a:noFill/>
        </p:spPr>
      </p:pic>
      <p:pic>
        <p:nvPicPr>
          <p:cNvPr id="154635" name="Picture 11" descr="MC900089903[1]"/>
          <p:cNvPicPr>
            <a:picLocks noChangeAspect="1" noChangeArrowheads="1"/>
          </p:cNvPicPr>
          <p:nvPr/>
        </p:nvPicPr>
        <p:blipFill>
          <a:blip r:embed="rId6"/>
          <a:srcRect/>
          <a:stretch>
            <a:fillRect/>
          </a:stretch>
        </p:blipFill>
        <p:spPr bwMode="auto">
          <a:xfrm>
            <a:off x="6862763" y="4300538"/>
            <a:ext cx="704850" cy="717550"/>
          </a:xfrm>
          <a:prstGeom prst="rect">
            <a:avLst/>
          </a:prstGeom>
          <a:noFill/>
        </p:spPr>
      </p:pic>
      <p:pic>
        <p:nvPicPr>
          <p:cNvPr id="154637" name="Picture 13" descr="howtodrawhands4"/>
          <p:cNvPicPr>
            <a:picLocks noChangeAspect="1" noChangeArrowheads="1"/>
          </p:cNvPicPr>
          <p:nvPr/>
        </p:nvPicPr>
        <p:blipFill>
          <a:blip r:embed="rId7"/>
          <a:srcRect/>
          <a:stretch>
            <a:fillRect/>
          </a:stretch>
        </p:blipFill>
        <p:spPr bwMode="auto">
          <a:xfrm>
            <a:off x="5349875" y="4948238"/>
            <a:ext cx="1079500" cy="852487"/>
          </a:xfrm>
          <a:prstGeom prst="rect">
            <a:avLst/>
          </a:prstGeom>
          <a:noFill/>
        </p:spPr>
      </p:pic>
      <p:pic>
        <p:nvPicPr>
          <p:cNvPr id="154638" name="Picture 14" descr="MC900141323[1]"/>
          <p:cNvPicPr>
            <a:picLocks noChangeAspect="1" noChangeArrowheads="1"/>
          </p:cNvPicPr>
          <p:nvPr/>
        </p:nvPicPr>
        <p:blipFill>
          <a:blip r:embed="rId8"/>
          <a:srcRect/>
          <a:stretch>
            <a:fillRect/>
          </a:stretch>
        </p:blipFill>
        <p:spPr bwMode="auto">
          <a:xfrm>
            <a:off x="6718300" y="5668963"/>
            <a:ext cx="720725" cy="792162"/>
          </a:xfrm>
          <a:prstGeom prst="rect">
            <a:avLst/>
          </a:prstGeom>
          <a:noFill/>
        </p:spPr>
      </p:pic>
      <p:pic>
        <p:nvPicPr>
          <p:cNvPr id="154639" name="Picture 15" descr="MC900411992[1]"/>
          <p:cNvPicPr>
            <a:picLocks noChangeAspect="1" noChangeArrowheads="1"/>
          </p:cNvPicPr>
          <p:nvPr/>
        </p:nvPicPr>
        <p:blipFill>
          <a:blip r:embed="rId9"/>
          <a:srcRect/>
          <a:stretch>
            <a:fillRect/>
          </a:stretch>
        </p:blipFill>
        <p:spPr bwMode="auto">
          <a:xfrm>
            <a:off x="5278438" y="6245225"/>
            <a:ext cx="719137" cy="857250"/>
          </a:xfrm>
          <a:prstGeom prst="rect">
            <a:avLst/>
          </a:prstGeom>
          <a:noFill/>
        </p:spPr>
      </p:pic>
      <p:pic>
        <p:nvPicPr>
          <p:cNvPr id="154640" name="Picture 16" descr="MC900438016[1]"/>
          <p:cNvPicPr>
            <a:picLocks noChangeAspect="1" noChangeArrowheads="1"/>
          </p:cNvPicPr>
          <p:nvPr/>
        </p:nvPicPr>
        <p:blipFill>
          <a:blip r:embed="rId10"/>
          <a:srcRect/>
          <a:stretch>
            <a:fillRect/>
          </a:stretch>
        </p:blipFill>
        <p:spPr bwMode="auto">
          <a:xfrm>
            <a:off x="6430963" y="6748463"/>
            <a:ext cx="636587" cy="982662"/>
          </a:xfrm>
          <a:prstGeom prst="rect">
            <a:avLst/>
          </a:prstGeom>
          <a:noFill/>
        </p:spPr>
      </p:pic>
      <p:pic>
        <p:nvPicPr>
          <p:cNvPr id="154641" name="Picture 17" descr="MC910215931[1]"/>
          <p:cNvPicPr>
            <a:picLocks noChangeAspect="1" noChangeArrowheads="1"/>
          </p:cNvPicPr>
          <p:nvPr/>
        </p:nvPicPr>
        <p:blipFill>
          <a:blip r:embed="rId11"/>
          <a:srcRect/>
          <a:stretch>
            <a:fillRect/>
          </a:stretch>
        </p:blipFill>
        <p:spPr bwMode="auto">
          <a:xfrm>
            <a:off x="5349875" y="7685088"/>
            <a:ext cx="901700" cy="752475"/>
          </a:xfrm>
          <a:prstGeom prst="rect">
            <a:avLst/>
          </a:prstGeom>
          <a:noFill/>
        </p:spPr>
      </p:pic>
      <p:pic>
        <p:nvPicPr>
          <p:cNvPr id="154642" name="Picture 18" descr="MC900433191[1]"/>
          <p:cNvPicPr>
            <a:picLocks noChangeAspect="1" noChangeArrowheads="1"/>
          </p:cNvPicPr>
          <p:nvPr/>
        </p:nvPicPr>
        <p:blipFill>
          <a:blip r:embed="rId12"/>
          <a:srcRect/>
          <a:stretch>
            <a:fillRect/>
          </a:stretch>
        </p:blipFill>
        <p:spPr bwMode="auto">
          <a:xfrm>
            <a:off x="7078663" y="7756525"/>
            <a:ext cx="1368425" cy="1368425"/>
          </a:xfrm>
          <a:prstGeom prst="rect">
            <a:avLst/>
          </a:prstGeom>
          <a:noFill/>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1"/>
          <p:cNvSpPr>
            <a:spLocks noGrp="1" noChangeArrowheads="1"/>
          </p:cNvSpPr>
          <p:nvPr>
            <p:ph type="title"/>
          </p:nvPr>
        </p:nvSpPr>
        <p:spPr>
          <a:xfrm>
            <a:off x="741363" y="465138"/>
            <a:ext cx="11498262" cy="2540000"/>
          </a:xfrm>
        </p:spPr>
        <p:txBody>
          <a:bodyPr/>
          <a:lstStyle/>
          <a:p>
            <a:pPr eaLnBrk="1" hangingPunct="1"/>
            <a:r>
              <a:rPr lang="en-US" dirty="0" smtClean="0"/>
              <a:t>Shape and Space</a:t>
            </a:r>
            <a:br>
              <a:rPr lang="en-US" dirty="0" smtClean="0"/>
            </a:br>
            <a:endParaRPr lang="en-US" dirty="0" smtClean="0"/>
          </a:p>
        </p:txBody>
      </p:sp>
      <p:sp>
        <p:nvSpPr>
          <p:cNvPr id="155650" name="Rectangle 2"/>
          <p:cNvSpPr>
            <a:spLocks noGrp="1" noChangeArrowheads="1"/>
          </p:cNvSpPr>
          <p:nvPr>
            <p:ph type="body" idx="1"/>
          </p:nvPr>
        </p:nvSpPr>
        <p:spPr>
          <a:xfrm>
            <a:off x="1270000" y="2895600"/>
            <a:ext cx="10464800" cy="4559300"/>
          </a:xfrm>
        </p:spPr>
        <p:txBody>
          <a:bodyPr/>
          <a:lstStyle/>
          <a:p>
            <a:pPr marL="892175" eaLnBrk="1" hangingPunct="1">
              <a:buFontTx/>
              <a:buBlip>
                <a:blip r:embed="rId2"/>
              </a:buBlip>
            </a:pPr>
            <a:r>
              <a:rPr lang="en-US" dirty="0" smtClean="0"/>
              <a:t>Use mathematical language – greater, heavier, longer, smaller, under, beside</a:t>
            </a:r>
          </a:p>
          <a:p>
            <a:pPr marL="892175" eaLnBrk="1" hangingPunct="1">
              <a:buFontTx/>
              <a:buBlip>
                <a:blip r:embed="rId2"/>
              </a:buBlip>
            </a:pPr>
            <a:r>
              <a:rPr lang="en-US" dirty="0" smtClean="0"/>
              <a:t>Identify patterns</a:t>
            </a:r>
          </a:p>
          <a:p>
            <a:pPr marL="892175" eaLnBrk="1" hangingPunct="1">
              <a:buFontTx/>
              <a:buBlip>
                <a:blip r:embed="rId2"/>
              </a:buBlip>
            </a:pPr>
            <a:r>
              <a:rPr lang="en-US" dirty="0" smtClean="0"/>
              <a:t>Identify and describe shape</a:t>
            </a:r>
          </a:p>
          <a:p>
            <a:pPr marL="892175" eaLnBrk="1" hangingPunct="1">
              <a:buFontTx/>
              <a:buBlip>
                <a:blip r:embed="rId2"/>
              </a:buBlip>
            </a:pPr>
            <a:r>
              <a:rPr lang="en-US" dirty="0" smtClean="0"/>
              <a:t>Recognize and name coins and learn to use them in practical experiences</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Rectangle 1"/>
          <p:cNvSpPr>
            <a:spLocks noGrp="1" noChangeArrowheads="1"/>
          </p:cNvSpPr>
          <p:nvPr>
            <p:ph type="title"/>
          </p:nvPr>
        </p:nvSpPr>
        <p:spPr>
          <a:xfrm>
            <a:off x="1270000" y="228600"/>
            <a:ext cx="10464800" cy="2540000"/>
          </a:xfrm>
        </p:spPr>
        <p:txBody>
          <a:bodyPr/>
          <a:lstStyle/>
          <a:p>
            <a:pPr eaLnBrk="1" hangingPunct="1"/>
            <a:r>
              <a:rPr lang="en-US" dirty="0" smtClean="0"/>
              <a:t>How is learning achieved in Early Years?</a:t>
            </a:r>
          </a:p>
        </p:txBody>
      </p:sp>
      <p:sp>
        <p:nvSpPr>
          <p:cNvPr id="20482" name="Rectangle 2"/>
          <p:cNvSpPr>
            <a:spLocks noGrp="1" noChangeArrowheads="1"/>
          </p:cNvSpPr>
          <p:nvPr>
            <p:ph type="body" idx="1"/>
          </p:nvPr>
        </p:nvSpPr>
        <p:spPr bwMode="auto">
          <a:xfrm>
            <a:off x="0" y="2438400"/>
            <a:ext cx="12700000" cy="6946900"/>
          </a:xfrm>
          <a:noFill/>
          <a:ln>
            <a:miter lim="800000"/>
            <a:headEnd/>
            <a:tailEnd/>
          </a:ln>
        </p:spPr>
        <p:txBody>
          <a:bodyPr vert="horz" wrap="square" lIns="91440" tIns="45720" rIns="0" bIns="45720" numCol="1" anchor="ctr" anchorCtr="0" compatLnSpc="1">
            <a:prstTxWarp prst="textNoShape">
              <a:avLst/>
            </a:prstTxWarp>
          </a:bodyPr>
          <a:lstStyle/>
          <a:p>
            <a:pPr marL="892175" indent="-434975" algn="l" eaLnBrk="1" hangingPunct="1">
              <a:buSzPct val="66000"/>
              <a:buFontTx/>
              <a:buBlip>
                <a:blip r:embed="rId2"/>
              </a:buBlip>
            </a:pPr>
            <a:r>
              <a:rPr lang="en-US" dirty="0" smtClean="0"/>
              <a:t>Through structured play, adult led activities and child initiated learning. </a:t>
            </a:r>
          </a:p>
          <a:p>
            <a:pPr marL="892175" indent="-434975" algn="l" eaLnBrk="1" hangingPunct="1">
              <a:spcBef>
                <a:spcPts val="3000"/>
              </a:spcBef>
              <a:buSzPct val="66000"/>
              <a:buFontTx/>
              <a:buBlip>
                <a:blip r:embed="rId2"/>
              </a:buBlip>
            </a:pPr>
            <a:r>
              <a:rPr lang="en-US" dirty="0" smtClean="0"/>
              <a:t>Using counting rhymes, stories and games. </a:t>
            </a:r>
          </a:p>
          <a:p>
            <a:pPr marL="892175" indent="-434975" algn="l" eaLnBrk="1" hangingPunct="1">
              <a:spcBef>
                <a:spcPts val="3000"/>
              </a:spcBef>
              <a:buSzPct val="66000"/>
              <a:buFontTx/>
              <a:buBlip>
                <a:blip r:embed="rId2"/>
              </a:buBlip>
            </a:pPr>
            <a:r>
              <a:rPr lang="en-US" dirty="0" smtClean="0"/>
              <a:t>We encourage the use of counting different resources, gems, shells, compare bears, fingers, number fans, numicon and number lines up to 10 and 20, 100 squares. </a:t>
            </a:r>
          </a:p>
          <a:p>
            <a:pPr marL="892175" indent="-434975" algn="l" eaLnBrk="1" hangingPunct="1">
              <a:spcBef>
                <a:spcPts val="3000"/>
              </a:spcBef>
              <a:buSzPct val="66000"/>
              <a:buFontTx/>
              <a:buBlip>
                <a:blip r:embed="rId2"/>
              </a:buBlip>
            </a:pPr>
            <a:r>
              <a:rPr lang="en-US" dirty="0" smtClean="0"/>
              <a:t>We talk about 1 more/ 1 less, odd and even and multiples of 2 and 10 up to 20, doubles and halves. </a:t>
            </a:r>
          </a:p>
          <a:p>
            <a:pPr marL="892175" indent="-434975" algn="l" eaLnBrk="1" hangingPunct="1">
              <a:spcBef>
                <a:spcPts val="3000"/>
              </a:spcBef>
              <a:buSzPct val="66000"/>
              <a:buFontTx/>
              <a:buBlip>
                <a:blip r:embed="rId2"/>
              </a:buBlip>
            </a:pPr>
            <a:r>
              <a:rPr lang="en-US" dirty="0" smtClean="0"/>
              <a:t>Early addition and subtraction.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0482">
                                            <p:bg/>
                                          </p:spTgt>
                                        </p:tgtEl>
                                        <p:attrNameLst>
                                          <p:attrName>style.visibility</p:attrName>
                                        </p:attrNameLst>
                                      </p:cBhvr>
                                      <p:to>
                                        <p:strVal val="visible"/>
                                      </p:to>
                                    </p:set>
                                    <p:anim calcmode="lin" valueType="num">
                                      <p:cBhvr>
                                        <p:cTn id="7" dur="1000" fill="hold"/>
                                        <p:tgtEl>
                                          <p:spTgt spid="20482">
                                            <p:bg/>
                                          </p:spTgt>
                                        </p:tgtEl>
                                        <p:attrNameLst>
                                          <p:attrName>ppt_w</p:attrName>
                                        </p:attrNameLst>
                                      </p:cBhvr>
                                      <p:tavLst>
                                        <p:tav tm="0">
                                          <p:val>
                                            <p:fltVal val="0"/>
                                          </p:val>
                                        </p:tav>
                                        <p:tav tm="100000">
                                          <p:val>
                                            <p:strVal val="#ppt_w"/>
                                          </p:val>
                                        </p:tav>
                                      </p:tavLst>
                                    </p:anim>
                                    <p:anim calcmode="lin" valueType="num">
                                      <p:cBhvr>
                                        <p:cTn id="8" dur="1000" fill="hold"/>
                                        <p:tgtEl>
                                          <p:spTgt spid="20482">
                                            <p:bg/>
                                          </p:spTgt>
                                        </p:tgtEl>
                                        <p:attrNameLst>
                                          <p:attrName>ppt_h</p:attrName>
                                        </p:attrNameLst>
                                      </p:cBhvr>
                                      <p:tavLst>
                                        <p:tav tm="0">
                                          <p:val>
                                            <p:fltVal val="0"/>
                                          </p:val>
                                        </p:tav>
                                        <p:tav tm="100000">
                                          <p:val>
                                            <p:strVal val="#ppt_h"/>
                                          </p:val>
                                        </p:tav>
                                      </p:tavLst>
                                    </p:anim>
                                    <p:anim calcmode="lin" valueType="num">
                                      <p:cBhvr>
                                        <p:cTn id="9" dur="1000" fill="hold"/>
                                        <p:tgtEl>
                                          <p:spTgt spid="20482">
                                            <p:bg/>
                                          </p:spTgt>
                                        </p:tgtEl>
                                        <p:attrNameLst>
                                          <p:attrName>style.rotation</p:attrName>
                                        </p:attrNameLst>
                                      </p:cBhvr>
                                      <p:tavLst>
                                        <p:tav tm="0">
                                          <p:val>
                                            <p:fltVal val="90"/>
                                          </p:val>
                                        </p:tav>
                                        <p:tav tm="100000">
                                          <p:val>
                                            <p:fltVal val="0"/>
                                          </p:val>
                                        </p:tav>
                                      </p:tavLst>
                                    </p:anim>
                                    <p:animEffect transition="in" filter="fade">
                                      <p:cBhvr>
                                        <p:cTn id="10" dur="1000"/>
                                        <p:tgtEl>
                                          <p:spTgt spid="20482">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0482">
                                            <p:txEl>
                                              <p:pRg st="0" end="0"/>
                                            </p:txEl>
                                          </p:spTgt>
                                        </p:tgtEl>
                                        <p:attrNameLst>
                                          <p:attrName>style.visibility</p:attrName>
                                        </p:attrNameLst>
                                      </p:cBhvr>
                                      <p:to>
                                        <p:strVal val="visible"/>
                                      </p:to>
                                    </p:set>
                                    <p:anim calcmode="lin" valueType="num">
                                      <p:cBhvr>
                                        <p:cTn id="15" dur="1000" fill="hold"/>
                                        <p:tgtEl>
                                          <p:spTgt spid="2048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20482">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20482">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2048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0482">
                                            <p:txEl>
                                              <p:pRg st="1" end="1"/>
                                            </p:txEl>
                                          </p:spTgt>
                                        </p:tgtEl>
                                        <p:attrNameLst>
                                          <p:attrName>style.visibility</p:attrName>
                                        </p:attrNameLst>
                                      </p:cBhvr>
                                      <p:to>
                                        <p:strVal val="visible"/>
                                      </p:to>
                                    </p:set>
                                    <p:anim calcmode="lin" valueType="num">
                                      <p:cBhvr>
                                        <p:cTn id="23" dur="1000" fill="hold"/>
                                        <p:tgtEl>
                                          <p:spTgt spid="20482">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20482">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20482">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20482">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0482">
                                            <p:txEl>
                                              <p:pRg st="2" end="2"/>
                                            </p:txEl>
                                          </p:spTgt>
                                        </p:tgtEl>
                                        <p:attrNameLst>
                                          <p:attrName>style.visibility</p:attrName>
                                        </p:attrNameLst>
                                      </p:cBhvr>
                                      <p:to>
                                        <p:strVal val="visible"/>
                                      </p:to>
                                    </p:set>
                                    <p:anim calcmode="lin" valueType="num">
                                      <p:cBhvr>
                                        <p:cTn id="31" dur="1000" fill="hold"/>
                                        <p:tgtEl>
                                          <p:spTgt spid="20482">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20482">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20482">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2048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20482">
                                            <p:txEl>
                                              <p:pRg st="3" end="3"/>
                                            </p:txEl>
                                          </p:spTgt>
                                        </p:tgtEl>
                                        <p:attrNameLst>
                                          <p:attrName>style.visibility</p:attrName>
                                        </p:attrNameLst>
                                      </p:cBhvr>
                                      <p:to>
                                        <p:strVal val="visible"/>
                                      </p:to>
                                    </p:set>
                                    <p:anim calcmode="lin" valueType="num">
                                      <p:cBhvr>
                                        <p:cTn id="39" dur="1000" fill="hold"/>
                                        <p:tgtEl>
                                          <p:spTgt spid="20482">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20482">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20482">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20482">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20482">
                                            <p:txEl>
                                              <p:pRg st="4" end="4"/>
                                            </p:txEl>
                                          </p:spTgt>
                                        </p:tgtEl>
                                        <p:attrNameLst>
                                          <p:attrName>style.visibility</p:attrName>
                                        </p:attrNameLst>
                                      </p:cBhvr>
                                      <p:to>
                                        <p:strVal val="visible"/>
                                      </p:to>
                                    </p:set>
                                    <p:anim calcmode="lin" valueType="num">
                                      <p:cBhvr>
                                        <p:cTn id="47" dur="1000" fill="hold"/>
                                        <p:tgtEl>
                                          <p:spTgt spid="20482">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20482">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20482">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2048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Grp="1" noChangeArrowheads="1"/>
          </p:cNvSpPr>
          <p:nvPr>
            <p:ph type="title"/>
          </p:nvPr>
        </p:nvSpPr>
        <p:spPr/>
        <p:txBody>
          <a:bodyPr/>
          <a:lstStyle/>
          <a:p>
            <a:pPr eaLnBrk="1" hangingPunct="1"/>
            <a:r>
              <a:rPr lang="en-US" sz="8000" dirty="0" smtClean="0"/>
              <a:t>How YOU Can Help...</a:t>
            </a:r>
          </a:p>
        </p:txBody>
      </p:sp>
      <p:sp>
        <p:nvSpPr>
          <p:cNvPr id="2" name="Content Placeholder 1"/>
          <p:cNvSpPr>
            <a:spLocks noGrp="1"/>
          </p:cNvSpPr>
          <p:nvPr>
            <p:ph idx="1"/>
          </p:nvPr>
        </p:nvSpPr>
        <p:spPr>
          <a:xfrm>
            <a:off x="1389832" y="3580656"/>
            <a:ext cx="10464800" cy="5740400"/>
          </a:xfrm>
        </p:spPr>
        <p:txBody>
          <a:bodyPr/>
          <a:lstStyle/>
          <a:p>
            <a:endParaRPr lang="en-GB" dirty="0" smtClean="0"/>
          </a:p>
          <a:p>
            <a:r>
              <a:rPr lang="en-GB" dirty="0" smtClean="0"/>
              <a:t>Repeat </a:t>
            </a:r>
            <a:r>
              <a:rPr lang="en-GB" dirty="0"/>
              <a:t>it and repeat it!</a:t>
            </a:r>
          </a:p>
          <a:p>
            <a:r>
              <a:rPr lang="en-GB" dirty="0"/>
              <a:t>•Build it into everyday life </a:t>
            </a:r>
            <a:r>
              <a:rPr lang="en-GB" dirty="0" smtClean="0"/>
              <a:t>E.g.: </a:t>
            </a:r>
            <a:r>
              <a:rPr lang="en-GB" dirty="0"/>
              <a:t>shopping, counting carrots into the saucepan etc</a:t>
            </a:r>
            <a:r>
              <a:rPr lang="en-GB" dirty="0" smtClean="0"/>
              <a:t>…</a:t>
            </a:r>
          </a:p>
          <a:p>
            <a:pPr marL="892175" eaLnBrk="1" hangingPunct="1">
              <a:buFontTx/>
              <a:buBlip>
                <a:blip r:embed="rId2"/>
              </a:buBlip>
            </a:pPr>
            <a:r>
              <a:rPr lang="en-US" dirty="0"/>
              <a:t>Do little and often. </a:t>
            </a:r>
          </a:p>
          <a:p>
            <a:pPr marL="892175" eaLnBrk="1" hangingPunct="1">
              <a:buFontTx/>
              <a:buBlip>
                <a:blip r:embed="rId2"/>
              </a:buBlip>
            </a:pPr>
            <a:r>
              <a:rPr lang="en-US" dirty="0"/>
              <a:t>Praise.</a:t>
            </a:r>
          </a:p>
          <a:p>
            <a:pPr marL="892175" eaLnBrk="1" hangingPunct="1">
              <a:buFontTx/>
              <a:buBlip>
                <a:blip r:embed="rId2"/>
              </a:buBlip>
            </a:pPr>
            <a:r>
              <a:rPr lang="en-US" dirty="0"/>
              <a:t>Play lots of games. </a:t>
            </a:r>
          </a:p>
          <a:p>
            <a:pPr marL="892175" eaLnBrk="1" hangingPunct="1">
              <a:buFontTx/>
              <a:buBlip>
                <a:blip r:embed="rId2"/>
              </a:buBlip>
            </a:pPr>
            <a:r>
              <a:rPr lang="en-US" dirty="0"/>
              <a:t>Remember that </a:t>
            </a:r>
            <a:r>
              <a:rPr lang="en-US" dirty="0" smtClean="0"/>
              <a:t>math's </a:t>
            </a:r>
            <a:r>
              <a:rPr lang="en-US" dirty="0"/>
              <a:t>should be FUN!</a:t>
            </a:r>
          </a:p>
          <a:p>
            <a:endParaRPr lang="en-GB" dirty="0" smtClean="0"/>
          </a:p>
          <a:p>
            <a:endParaRPr lang="en-GB" dirty="0"/>
          </a:p>
          <a:p>
            <a:endParaRPr lang="en-GB" dirty="0"/>
          </a:p>
        </p:txBody>
      </p:sp>
    </p:spTree>
    <p:extLst>
      <p:ext uri="{BB962C8B-B14F-4D97-AF65-F5344CB8AC3E}">
        <p14:creationId xmlns:p14="http://schemas.microsoft.com/office/powerpoint/2010/main" val="233708389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Grp="1" noChangeArrowheads="1"/>
          </p:cNvSpPr>
          <p:nvPr>
            <p:ph type="title"/>
          </p:nvPr>
        </p:nvSpPr>
        <p:spPr/>
        <p:txBody>
          <a:bodyPr/>
          <a:lstStyle/>
          <a:p>
            <a:pPr eaLnBrk="1" hangingPunct="1"/>
            <a:r>
              <a:rPr lang="en-US" sz="6000" dirty="0" smtClean="0"/>
              <a:t>Daily routine ideas….</a:t>
            </a:r>
          </a:p>
        </p:txBody>
      </p:sp>
      <p:sp>
        <p:nvSpPr>
          <p:cNvPr id="21506" name="Rectangle 2"/>
          <p:cNvSpPr>
            <a:spLocks noGrp="1" noChangeArrowheads="1"/>
          </p:cNvSpPr>
          <p:nvPr>
            <p:ph type="body" idx="1"/>
          </p:nvPr>
        </p:nvSpPr>
        <p:spPr>
          <a:xfrm>
            <a:off x="1245816" y="2428528"/>
            <a:ext cx="10464800" cy="6748512"/>
          </a:xfrm>
        </p:spPr>
        <p:txBody>
          <a:bodyPr/>
          <a:lstStyle/>
          <a:p>
            <a:pPr lvl="1"/>
            <a:endParaRPr lang="en-GB" sz="3200" dirty="0" smtClean="0"/>
          </a:p>
          <a:p>
            <a:pPr lvl="1"/>
            <a:r>
              <a:rPr lang="en-GB" sz="3200" dirty="0" smtClean="0"/>
              <a:t>Bath-time </a:t>
            </a:r>
            <a:r>
              <a:rPr lang="en-GB" sz="3200" dirty="0"/>
              <a:t>(filling and emptying containers, counting)</a:t>
            </a:r>
          </a:p>
          <a:p>
            <a:pPr lvl="1"/>
            <a:r>
              <a:rPr lang="en-GB" sz="3200" dirty="0"/>
              <a:t>Counting rhymes</a:t>
            </a:r>
          </a:p>
          <a:p>
            <a:pPr lvl="1"/>
            <a:r>
              <a:rPr lang="en-GB" sz="3200" dirty="0"/>
              <a:t>Talk about numbers in the environment </a:t>
            </a:r>
            <a:r>
              <a:rPr lang="en-GB" sz="3200" dirty="0" smtClean="0"/>
              <a:t>(e.g., </a:t>
            </a:r>
            <a:r>
              <a:rPr lang="en-GB" sz="3200" dirty="0"/>
              <a:t>front door numbers, number plates, road signs </a:t>
            </a:r>
            <a:r>
              <a:rPr lang="en-GB" sz="3200" dirty="0" smtClean="0"/>
              <a:t>etc.)</a:t>
            </a:r>
            <a:endParaRPr lang="en-GB" sz="3200" dirty="0"/>
          </a:p>
          <a:p>
            <a:pPr lvl="1"/>
            <a:r>
              <a:rPr lang="en-GB" sz="3200" dirty="0"/>
              <a:t>Help with the cooking (measuring, weighing, ordering the recipe)</a:t>
            </a:r>
          </a:p>
          <a:p>
            <a:pPr lvl="1"/>
            <a:r>
              <a:rPr lang="en-GB" sz="3200" dirty="0"/>
              <a:t>Setting table places (how many plates/cups </a:t>
            </a:r>
            <a:r>
              <a:rPr lang="en-GB" sz="3200" dirty="0" smtClean="0"/>
              <a:t>etc.)</a:t>
            </a:r>
            <a:endParaRPr lang="en-GB" sz="3200" dirty="0"/>
          </a:p>
          <a:p>
            <a:pPr lvl="1"/>
            <a:r>
              <a:rPr lang="en-GB" sz="3200" dirty="0"/>
              <a:t>Paying in shops (including change)</a:t>
            </a:r>
          </a:p>
          <a:p>
            <a:pPr lvl="1"/>
            <a:r>
              <a:rPr lang="en-GB" sz="3200" dirty="0"/>
              <a:t>Estimating amounts (how many apples/sweets?)</a:t>
            </a:r>
          </a:p>
          <a:p>
            <a:pPr marL="457200" indent="0" eaLnBrk="1" hangingPunct="1">
              <a:buNone/>
            </a:pPr>
            <a:r>
              <a:rPr lang="en-US" sz="2000" dirty="0" smtClean="0"/>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1506">
                                            <p:txEl>
                                              <p:pRg st="1" end="1"/>
                                            </p:txEl>
                                          </p:spTgt>
                                        </p:tgtEl>
                                        <p:attrNameLst>
                                          <p:attrName>style.visibility</p:attrName>
                                        </p:attrNameLst>
                                      </p:cBhvr>
                                      <p:to>
                                        <p:strVal val="visible"/>
                                      </p:to>
                                    </p:set>
                                    <p:animEffect transition="in" filter="wipe(down)">
                                      <p:cBhvr>
                                        <p:cTn id="7" dur="580">
                                          <p:stCondLst>
                                            <p:cond delay="0"/>
                                          </p:stCondLst>
                                        </p:cTn>
                                        <p:tgtEl>
                                          <p:spTgt spid="21506">
                                            <p:txEl>
                                              <p:pRg st="1" end="1"/>
                                            </p:txEl>
                                          </p:spTgt>
                                        </p:tgtEl>
                                      </p:cBhvr>
                                    </p:animEffect>
                                    <p:anim calcmode="lin" valueType="num">
                                      <p:cBhvr>
                                        <p:cTn id="8" dur="1822" tmFilter="0,0; 0.14,0.36; 0.43,0.73; 0.71,0.91; 1.0,1.0">
                                          <p:stCondLst>
                                            <p:cond delay="0"/>
                                          </p:stCondLst>
                                        </p:cTn>
                                        <p:tgtEl>
                                          <p:spTgt spid="21506">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1506">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1506">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1506">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1506">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1506">
                                            <p:txEl>
                                              <p:pRg st="1" end="1"/>
                                            </p:txEl>
                                          </p:spTgt>
                                        </p:tgtEl>
                                      </p:cBhvr>
                                      <p:to x="100000" y="60000"/>
                                    </p:animScale>
                                    <p:animScale>
                                      <p:cBhvr>
                                        <p:cTn id="14" dur="166" decel="50000">
                                          <p:stCondLst>
                                            <p:cond delay="676"/>
                                          </p:stCondLst>
                                        </p:cTn>
                                        <p:tgtEl>
                                          <p:spTgt spid="21506">
                                            <p:txEl>
                                              <p:pRg st="1" end="1"/>
                                            </p:txEl>
                                          </p:spTgt>
                                        </p:tgtEl>
                                      </p:cBhvr>
                                      <p:to x="100000" y="100000"/>
                                    </p:animScale>
                                    <p:animScale>
                                      <p:cBhvr>
                                        <p:cTn id="15" dur="26">
                                          <p:stCondLst>
                                            <p:cond delay="1312"/>
                                          </p:stCondLst>
                                        </p:cTn>
                                        <p:tgtEl>
                                          <p:spTgt spid="21506">
                                            <p:txEl>
                                              <p:pRg st="1" end="1"/>
                                            </p:txEl>
                                          </p:spTgt>
                                        </p:tgtEl>
                                      </p:cBhvr>
                                      <p:to x="100000" y="80000"/>
                                    </p:animScale>
                                    <p:animScale>
                                      <p:cBhvr>
                                        <p:cTn id="16" dur="166" decel="50000">
                                          <p:stCondLst>
                                            <p:cond delay="1338"/>
                                          </p:stCondLst>
                                        </p:cTn>
                                        <p:tgtEl>
                                          <p:spTgt spid="21506">
                                            <p:txEl>
                                              <p:pRg st="1" end="1"/>
                                            </p:txEl>
                                          </p:spTgt>
                                        </p:tgtEl>
                                      </p:cBhvr>
                                      <p:to x="100000" y="100000"/>
                                    </p:animScale>
                                    <p:animScale>
                                      <p:cBhvr>
                                        <p:cTn id="17" dur="26">
                                          <p:stCondLst>
                                            <p:cond delay="1642"/>
                                          </p:stCondLst>
                                        </p:cTn>
                                        <p:tgtEl>
                                          <p:spTgt spid="21506">
                                            <p:txEl>
                                              <p:pRg st="1" end="1"/>
                                            </p:txEl>
                                          </p:spTgt>
                                        </p:tgtEl>
                                      </p:cBhvr>
                                      <p:to x="100000" y="90000"/>
                                    </p:animScale>
                                    <p:animScale>
                                      <p:cBhvr>
                                        <p:cTn id="18" dur="166" decel="50000">
                                          <p:stCondLst>
                                            <p:cond delay="1668"/>
                                          </p:stCondLst>
                                        </p:cTn>
                                        <p:tgtEl>
                                          <p:spTgt spid="21506">
                                            <p:txEl>
                                              <p:pRg st="1" end="1"/>
                                            </p:txEl>
                                          </p:spTgt>
                                        </p:tgtEl>
                                      </p:cBhvr>
                                      <p:to x="100000" y="100000"/>
                                    </p:animScale>
                                    <p:animScale>
                                      <p:cBhvr>
                                        <p:cTn id="19" dur="26">
                                          <p:stCondLst>
                                            <p:cond delay="1808"/>
                                          </p:stCondLst>
                                        </p:cTn>
                                        <p:tgtEl>
                                          <p:spTgt spid="21506">
                                            <p:txEl>
                                              <p:pRg st="1" end="1"/>
                                            </p:txEl>
                                          </p:spTgt>
                                        </p:tgtEl>
                                      </p:cBhvr>
                                      <p:to x="100000" y="95000"/>
                                    </p:animScale>
                                    <p:animScale>
                                      <p:cBhvr>
                                        <p:cTn id="20" dur="166" decel="50000">
                                          <p:stCondLst>
                                            <p:cond delay="1834"/>
                                          </p:stCondLst>
                                        </p:cTn>
                                        <p:tgtEl>
                                          <p:spTgt spid="21506">
                                            <p:txEl>
                                              <p:pRg st="1" end="1"/>
                                            </p:txEl>
                                          </p:spTgt>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1506">
                                            <p:txEl>
                                              <p:pRg st="2" end="2"/>
                                            </p:txEl>
                                          </p:spTgt>
                                        </p:tgtEl>
                                        <p:attrNameLst>
                                          <p:attrName>style.visibility</p:attrName>
                                        </p:attrNameLst>
                                      </p:cBhvr>
                                      <p:to>
                                        <p:strVal val="visible"/>
                                      </p:to>
                                    </p:set>
                                    <p:animEffect transition="in" filter="wipe(down)">
                                      <p:cBhvr>
                                        <p:cTn id="23" dur="580">
                                          <p:stCondLst>
                                            <p:cond delay="0"/>
                                          </p:stCondLst>
                                        </p:cTn>
                                        <p:tgtEl>
                                          <p:spTgt spid="21506">
                                            <p:txEl>
                                              <p:pRg st="2" end="2"/>
                                            </p:txEl>
                                          </p:spTgt>
                                        </p:tgtEl>
                                      </p:cBhvr>
                                    </p:animEffect>
                                    <p:anim calcmode="lin" valueType="num">
                                      <p:cBhvr>
                                        <p:cTn id="24" dur="1822" tmFilter="0,0; 0.14,0.36; 0.43,0.73; 0.71,0.91; 1.0,1.0">
                                          <p:stCondLst>
                                            <p:cond delay="0"/>
                                          </p:stCondLst>
                                        </p:cTn>
                                        <p:tgtEl>
                                          <p:spTgt spid="21506">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1506">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1506">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1506">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1506">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21506">
                                            <p:txEl>
                                              <p:pRg st="2" end="2"/>
                                            </p:txEl>
                                          </p:spTgt>
                                        </p:tgtEl>
                                      </p:cBhvr>
                                      <p:to x="100000" y="60000"/>
                                    </p:animScale>
                                    <p:animScale>
                                      <p:cBhvr>
                                        <p:cTn id="30" dur="166" decel="50000">
                                          <p:stCondLst>
                                            <p:cond delay="676"/>
                                          </p:stCondLst>
                                        </p:cTn>
                                        <p:tgtEl>
                                          <p:spTgt spid="21506">
                                            <p:txEl>
                                              <p:pRg st="2" end="2"/>
                                            </p:txEl>
                                          </p:spTgt>
                                        </p:tgtEl>
                                      </p:cBhvr>
                                      <p:to x="100000" y="100000"/>
                                    </p:animScale>
                                    <p:animScale>
                                      <p:cBhvr>
                                        <p:cTn id="31" dur="26">
                                          <p:stCondLst>
                                            <p:cond delay="1312"/>
                                          </p:stCondLst>
                                        </p:cTn>
                                        <p:tgtEl>
                                          <p:spTgt spid="21506">
                                            <p:txEl>
                                              <p:pRg st="2" end="2"/>
                                            </p:txEl>
                                          </p:spTgt>
                                        </p:tgtEl>
                                      </p:cBhvr>
                                      <p:to x="100000" y="80000"/>
                                    </p:animScale>
                                    <p:animScale>
                                      <p:cBhvr>
                                        <p:cTn id="32" dur="166" decel="50000">
                                          <p:stCondLst>
                                            <p:cond delay="1338"/>
                                          </p:stCondLst>
                                        </p:cTn>
                                        <p:tgtEl>
                                          <p:spTgt spid="21506">
                                            <p:txEl>
                                              <p:pRg st="2" end="2"/>
                                            </p:txEl>
                                          </p:spTgt>
                                        </p:tgtEl>
                                      </p:cBhvr>
                                      <p:to x="100000" y="100000"/>
                                    </p:animScale>
                                    <p:animScale>
                                      <p:cBhvr>
                                        <p:cTn id="33" dur="26">
                                          <p:stCondLst>
                                            <p:cond delay="1642"/>
                                          </p:stCondLst>
                                        </p:cTn>
                                        <p:tgtEl>
                                          <p:spTgt spid="21506">
                                            <p:txEl>
                                              <p:pRg st="2" end="2"/>
                                            </p:txEl>
                                          </p:spTgt>
                                        </p:tgtEl>
                                      </p:cBhvr>
                                      <p:to x="100000" y="90000"/>
                                    </p:animScale>
                                    <p:animScale>
                                      <p:cBhvr>
                                        <p:cTn id="34" dur="166" decel="50000">
                                          <p:stCondLst>
                                            <p:cond delay="1668"/>
                                          </p:stCondLst>
                                        </p:cTn>
                                        <p:tgtEl>
                                          <p:spTgt spid="21506">
                                            <p:txEl>
                                              <p:pRg st="2" end="2"/>
                                            </p:txEl>
                                          </p:spTgt>
                                        </p:tgtEl>
                                      </p:cBhvr>
                                      <p:to x="100000" y="100000"/>
                                    </p:animScale>
                                    <p:animScale>
                                      <p:cBhvr>
                                        <p:cTn id="35" dur="26">
                                          <p:stCondLst>
                                            <p:cond delay="1808"/>
                                          </p:stCondLst>
                                        </p:cTn>
                                        <p:tgtEl>
                                          <p:spTgt spid="21506">
                                            <p:txEl>
                                              <p:pRg st="2" end="2"/>
                                            </p:txEl>
                                          </p:spTgt>
                                        </p:tgtEl>
                                      </p:cBhvr>
                                      <p:to x="100000" y="95000"/>
                                    </p:animScale>
                                    <p:animScale>
                                      <p:cBhvr>
                                        <p:cTn id="36" dur="166" decel="50000">
                                          <p:stCondLst>
                                            <p:cond delay="1834"/>
                                          </p:stCondLst>
                                        </p:cTn>
                                        <p:tgtEl>
                                          <p:spTgt spid="21506">
                                            <p:txEl>
                                              <p:pRg st="2" end="2"/>
                                            </p:txEl>
                                          </p:spTgt>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21506">
                                            <p:txEl>
                                              <p:pRg st="3" end="3"/>
                                            </p:txEl>
                                          </p:spTgt>
                                        </p:tgtEl>
                                        <p:attrNameLst>
                                          <p:attrName>style.visibility</p:attrName>
                                        </p:attrNameLst>
                                      </p:cBhvr>
                                      <p:to>
                                        <p:strVal val="visible"/>
                                      </p:to>
                                    </p:set>
                                    <p:animEffect transition="in" filter="wipe(down)">
                                      <p:cBhvr>
                                        <p:cTn id="39" dur="580">
                                          <p:stCondLst>
                                            <p:cond delay="0"/>
                                          </p:stCondLst>
                                        </p:cTn>
                                        <p:tgtEl>
                                          <p:spTgt spid="21506">
                                            <p:txEl>
                                              <p:pRg st="3" end="3"/>
                                            </p:txEl>
                                          </p:spTgt>
                                        </p:tgtEl>
                                      </p:cBhvr>
                                    </p:animEffect>
                                    <p:anim calcmode="lin" valueType="num">
                                      <p:cBhvr>
                                        <p:cTn id="40" dur="1822" tmFilter="0,0; 0.14,0.36; 0.43,0.73; 0.71,0.91; 1.0,1.0">
                                          <p:stCondLst>
                                            <p:cond delay="0"/>
                                          </p:stCondLst>
                                        </p:cTn>
                                        <p:tgtEl>
                                          <p:spTgt spid="21506">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1506">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1506">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1506">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1506">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21506">
                                            <p:txEl>
                                              <p:pRg st="3" end="3"/>
                                            </p:txEl>
                                          </p:spTgt>
                                        </p:tgtEl>
                                      </p:cBhvr>
                                      <p:to x="100000" y="60000"/>
                                    </p:animScale>
                                    <p:animScale>
                                      <p:cBhvr>
                                        <p:cTn id="46" dur="166" decel="50000">
                                          <p:stCondLst>
                                            <p:cond delay="676"/>
                                          </p:stCondLst>
                                        </p:cTn>
                                        <p:tgtEl>
                                          <p:spTgt spid="21506">
                                            <p:txEl>
                                              <p:pRg st="3" end="3"/>
                                            </p:txEl>
                                          </p:spTgt>
                                        </p:tgtEl>
                                      </p:cBhvr>
                                      <p:to x="100000" y="100000"/>
                                    </p:animScale>
                                    <p:animScale>
                                      <p:cBhvr>
                                        <p:cTn id="47" dur="26">
                                          <p:stCondLst>
                                            <p:cond delay="1312"/>
                                          </p:stCondLst>
                                        </p:cTn>
                                        <p:tgtEl>
                                          <p:spTgt spid="21506">
                                            <p:txEl>
                                              <p:pRg st="3" end="3"/>
                                            </p:txEl>
                                          </p:spTgt>
                                        </p:tgtEl>
                                      </p:cBhvr>
                                      <p:to x="100000" y="80000"/>
                                    </p:animScale>
                                    <p:animScale>
                                      <p:cBhvr>
                                        <p:cTn id="48" dur="166" decel="50000">
                                          <p:stCondLst>
                                            <p:cond delay="1338"/>
                                          </p:stCondLst>
                                        </p:cTn>
                                        <p:tgtEl>
                                          <p:spTgt spid="21506">
                                            <p:txEl>
                                              <p:pRg st="3" end="3"/>
                                            </p:txEl>
                                          </p:spTgt>
                                        </p:tgtEl>
                                      </p:cBhvr>
                                      <p:to x="100000" y="100000"/>
                                    </p:animScale>
                                    <p:animScale>
                                      <p:cBhvr>
                                        <p:cTn id="49" dur="26">
                                          <p:stCondLst>
                                            <p:cond delay="1642"/>
                                          </p:stCondLst>
                                        </p:cTn>
                                        <p:tgtEl>
                                          <p:spTgt spid="21506">
                                            <p:txEl>
                                              <p:pRg st="3" end="3"/>
                                            </p:txEl>
                                          </p:spTgt>
                                        </p:tgtEl>
                                      </p:cBhvr>
                                      <p:to x="100000" y="90000"/>
                                    </p:animScale>
                                    <p:animScale>
                                      <p:cBhvr>
                                        <p:cTn id="50" dur="166" decel="50000">
                                          <p:stCondLst>
                                            <p:cond delay="1668"/>
                                          </p:stCondLst>
                                        </p:cTn>
                                        <p:tgtEl>
                                          <p:spTgt spid="21506">
                                            <p:txEl>
                                              <p:pRg st="3" end="3"/>
                                            </p:txEl>
                                          </p:spTgt>
                                        </p:tgtEl>
                                      </p:cBhvr>
                                      <p:to x="100000" y="100000"/>
                                    </p:animScale>
                                    <p:animScale>
                                      <p:cBhvr>
                                        <p:cTn id="51" dur="26">
                                          <p:stCondLst>
                                            <p:cond delay="1808"/>
                                          </p:stCondLst>
                                        </p:cTn>
                                        <p:tgtEl>
                                          <p:spTgt spid="21506">
                                            <p:txEl>
                                              <p:pRg st="3" end="3"/>
                                            </p:txEl>
                                          </p:spTgt>
                                        </p:tgtEl>
                                      </p:cBhvr>
                                      <p:to x="100000" y="95000"/>
                                    </p:animScale>
                                    <p:animScale>
                                      <p:cBhvr>
                                        <p:cTn id="52" dur="166" decel="50000">
                                          <p:stCondLst>
                                            <p:cond delay="1834"/>
                                          </p:stCondLst>
                                        </p:cTn>
                                        <p:tgtEl>
                                          <p:spTgt spid="21506">
                                            <p:txEl>
                                              <p:pRg st="3" end="3"/>
                                            </p:txEl>
                                          </p:spTgt>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1506">
                                            <p:txEl>
                                              <p:pRg st="4" end="4"/>
                                            </p:txEl>
                                          </p:spTgt>
                                        </p:tgtEl>
                                        <p:attrNameLst>
                                          <p:attrName>style.visibility</p:attrName>
                                        </p:attrNameLst>
                                      </p:cBhvr>
                                      <p:to>
                                        <p:strVal val="visible"/>
                                      </p:to>
                                    </p:set>
                                    <p:animEffect transition="in" filter="wipe(down)">
                                      <p:cBhvr>
                                        <p:cTn id="55" dur="580">
                                          <p:stCondLst>
                                            <p:cond delay="0"/>
                                          </p:stCondLst>
                                        </p:cTn>
                                        <p:tgtEl>
                                          <p:spTgt spid="21506">
                                            <p:txEl>
                                              <p:pRg st="4" end="4"/>
                                            </p:txEl>
                                          </p:spTgt>
                                        </p:tgtEl>
                                      </p:cBhvr>
                                    </p:animEffect>
                                    <p:anim calcmode="lin" valueType="num">
                                      <p:cBhvr>
                                        <p:cTn id="56" dur="1822" tmFilter="0,0; 0.14,0.36; 0.43,0.73; 0.71,0.91; 1.0,1.0">
                                          <p:stCondLst>
                                            <p:cond delay="0"/>
                                          </p:stCondLst>
                                        </p:cTn>
                                        <p:tgtEl>
                                          <p:spTgt spid="21506">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1506">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1506">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1506">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1506">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21506">
                                            <p:txEl>
                                              <p:pRg st="4" end="4"/>
                                            </p:txEl>
                                          </p:spTgt>
                                        </p:tgtEl>
                                      </p:cBhvr>
                                      <p:to x="100000" y="60000"/>
                                    </p:animScale>
                                    <p:animScale>
                                      <p:cBhvr>
                                        <p:cTn id="62" dur="166" decel="50000">
                                          <p:stCondLst>
                                            <p:cond delay="676"/>
                                          </p:stCondLst>
                                        </p:cTn>
                                        <p:tgtEl>
                                          <p:spTgt spid="21506">
                                            <p:txEl>
                                              <p:pRg st="4" end="4"/>
                                            </p:txEl>
                                          </p:spTgt>
                                        </p:tgtEl>
                                      </p:cBhvr>
                                      <p:to x="100000" y="100000"/>
                                    </p:animScale>
                                    <p:animScale>
                                      <p:cBhvr>
                                        <p:cTn id="63" dur="26">
                                          <p:stCondLst>
                                            <p:cond delay="1312"/>
                                          </p:stCondLst>
                                        </p:cTn>
                                        <p:tgtEl>
                                          <p:spTgt spid="21506">
                                            <p:txEl>
                                              <p:pRg st="4" end="4"/>
                                            </p:txEl>
                                          </p:spTgt>
                                        </p:tgtEl>
                                      </p:cBhvr>
                                      <p:to x="100000" y="80000"/>
                                    </p:animScale>
                                    <p:animScale>
                                      <p:cBhvr>
                                        <p:cTn id="64" dur="166" decel="50000">
                                          <p:stCondLst>
                                            <p:cond delay="1338"/>
                                          </p:stCondLst>
                                        </p:cTn>
                                        <p:tgtEl>
                                          <p:spTgt spid="21506">
                                            <p:txEl>
                                              <p:pRg st="4" end="4"/>
                                            </p:txEl>
                                          </p:spTgt>
                                        </p:tgtEl>
                                      </p:cBhvr>
                                      <p:to x="100000" y="100000"/>
                                    </p:animScale>
                                    <p:animScale>
                                      <p:cBhvr>
                                        <p:cTn id="65" dur="26">
                                          <p:stCondLst>
                                            <p:cond delay="1642"/>
                                          </p:stCondLst>
                                        </p:cTn>
                                        <p:tgtEl>
                                          <p:spTgt spid="21506">
                                            <p:txEl>
                                              <p:pRg st="4" end="4"/>
                                            </p:txEl>
                                          </p:spTgt>
                                        </p:tgtEl>
                                      </p:cBhvr>
                                      <p:to x="100000" y="90000"/>
                                    </p:animScale>
                                    <p:animScale>
                                      <p:cBhvr>
                                        <p:cTn id="66" dur="166" decel="50000">
                                          <p:stCondLst>
                                            <p:cond delay="1668"/>
                                          </p:stCondLst>
                                        </p:cTn>
                                        <p:tgtEl>
                                          <p:spTgt spid="21506">
                                            <p:txEl>
                                              <p:pRg st="4" end="4"/>
                                            </p:txEl>
                                          </p:spTgt>
                                        </p:tgtEl>
                                      </p:cBhvr>
                                      <p:to x="100000" y="100000"/>
                                    </p:animScale>
                                    <p:animScale>
                                      <p:cBhvr>
                                        <p:cTn id="67" dur="26">
                                          <p:stCondLst>
                                            <p:cond delay="1808"/>
                                          </p:stCondLst>
                                        </p:cTn>
                                        <p:tgtEl>
                                          <p:spTgt spid="21506">
                                            <p:txEl>
                                              <p:pRg st="4" end="4"/>
                                            </p:txEl>
                                          </p:spTgt>
                                        </p:tgtEl>
                                      </p:cBhvr>
                                      <p:to x="100000" y="95000"/>
                                    </p:animScale>
                                    <p:animScale>
                                      <p:cBhvr>
                                        <p:cTn id="68" dur="166" decel="50000">
                                          <p:stCondLst>
                                            <p:cond delay="1834"/>
                                          </p:stCondLst>
                                        </p:cTn>
                                        <p:tgtEl>
                                          <p:spTgt spid="21506">
                                            <p:txEl>
                                              <p:pRg st="4" end="4"/>
                                            </p:txEl>
                                          </p:spTgt>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21506">
                                            <p:txEl>
                                              <p:pRg st="5" end="5"/>
                                            </p:txEl>
                                          </p:spTgt>
                                        </p:tgtEl>
                                        <p:attrNameLst>
                                          <p:attrName>style.visibility</p:attrName>
                                        </p:attrNameLst>
                                      </p:cBhvr>
                                      <p:to>
                                        <p:strVal val="visible"/>
                                      </p:to>
                                    </p:set>
                                    <p:animEffect transition="in" filter="wipe(down)">
                                      <p:cBhvr>
                                        <p:cTn id="71" dur="580">
                                          <p:stCondLst>
                                            <p:cond delay="0"/>
                                          </p:stCondLst>
                                        </p:cTn>
                                        <p:tgtEl>
                                          <p:spTgt spid="21506">
                                            <p:txEl>
                                              <p:pRg st="5" end="5"/>
                                            </p:txEl>
                                          </p:spTgt>
                                        </p:tgtEl>
                                      </p:cBhvr>
                                    </p:animEffect>
                                    <p:anim calcmode="lin" valueType="num">
                                      <p:cBhvr>
                                        <p:cTn id="72" dur="1822" tmFilter="0,0; 0.14,0.36; 0.43,0.73; 0.71,0.91; 1.0,1.0">
                                          <p:stCondLst>
                                            <p:cond delay="0"/>
                                          </p:stCondLst>
                                        </p:cTn>
                                        <p:tgtEl>
                                          <p:spTgt spid="21506">
                                            <p:txEl>
                                              <p:pRg st="5" end="5"/>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21506">
                                            <p:txEl>
                                              <p:pRg st="5" end="5"/>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21506">
                                            <p:txEl>
                                              <p:pRg st="5" end="5"/>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21506">
                                            <p:txEl>
                                              <p:pRg st="5" end="5"/>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21506">
                                            <p:txEl>
                                              <p:pRg st="5" end="5"/>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21506">
                                            <p:txEl>
                                              <p:pRg st="5" end="5"/>
                                            </p:txEl>
                                          </p:spTgt>
                                        </p:tgtEl>
                                      </p:cBhvr>
                                      <p:to x="100000" y="60000"/>
                                    </p:animScale>
                                    <p:animScale>
                                      <p:cBhvr>
                                        <p:cTn id="78" dur="166" decel="50000">
                                          <p:stCondLst>
                                            <p:cond delay="676"/>
                                          </p:stCondLst>
                                        </p:cTn>
                                        <p:tgtEl>
                                          <p:spTgt spid="21506">
                                            <p:txEl>
                                              <p:pRg st="5" end="5"/>
                                            </p:txEl>
                                          </p:spTgt>
                                        </p:tgtEl>
                                      </p:cBhvr>
                                      <p:to x="100000" y="100000"/>
                                    </p:animScale>
                                    <p:animScale>
                                      <p:cBhvr>
                                        <p:cTn id="79" dur="26">
                                          <p:stCondLst>
                                            <p:cond delay="1312"/>
                                          </p:stCondLst>
                                        </p:cTn>
                                        <p:tgtEl>
                                          <p:spTgt spid="21506">
                                            <p:txEl>
                                              <p:pRg st="5" end="5"/>
                                            </p:txEl>
                                          </p:spTgt>
                                        </p:tgtEl>
                                      </p:cBhvr>
                                      <p:to x="100000" y="80000"/>
                                    </p:animScale>
                                    <p:animScale>
                                      <p:cBhvr>
                                        <p:cTn id="80" dur="166" decel="50000">
                                          <p:stCondLst>
                                            <p:cond delay="1338"/>
                                          </p:stCondLst>
                                        </p:cTn>
                                        <p:tgtEl>
                                          <p:spTgt spid="21506">
                                            <p:txEl>
                                              <p:pRg st="5" end="5"/>
                                            </p:txEl>
                                          </p:spTgt>
                                        </p:tgtEl>
                                      </p:cBhvr>
                                      <p:to x="100000" y="100000"/>
                                    </p:animScale>
                                    <p:animScale>
                                      <p:cBhvr>
                                        <p:cTn id="81" dur="26">
                                          <p:stCondLst>
                                            <p:cond delay="1642"/>
                                          </p:stCondLst>
                                        </p:cTn>
                                        <p:tgtEl>
                                          <p:spTgt spid="21506">
                                            <p:txEl>
                                              <p:pRg st="5" end="5"/>
                                            </p:txEl>
                                          </p:spTgt>
                                        </p:tgtEl>
                                      </p:cBhvr>
                                      <p:to x="100000" y="90000"/>
                                    </p:animScale>
                                    <p:animScale>
                                      <p:cBhvr>
                                        <p:cTn id="82" dur="166" decel="50000">
                                          <p:stCondLst>
                                            <p:cond delay="1668"/>
                                          </p:stCondLst>
                                        </p:cTn>
                                        <p:tgtEl>
                                          <p:spTgt spid="21506">
                                            <p:txEl>
                                              <p:pRg st="5" end="5"/>
                                            </p:txEl>
                                          </p:spTgt>
                                        </p:tgtEl>
                                      </p:cBhvr>
                                      <p:to x="100000" y="100000"/>
                                    </p:animScale>
                                    <p:animScale>
                                      <p:cBhvr>
                                        <p:cTn id="83" dur="26">
                                          <p:stCondLst>
                                            <p:cond delay="1808"/>
                                          </p:stCondLst>
                                        </p:cTn>
                                        <p:tgtEl>
                                          <p:spTgt spid="21506">
                                            <p:txEl>
                                              <p:pRg st="5" end="5"/>
                                            </p:txEl>
                                          </p:spTgt>
                                        </p:tgtEl>
                                      </p:cBhvr>
                                      <p:to x="100000" y="95000"/>
                                    </p:animScale>
                                    <p:animScale>
                                      <p:cBhvr>
                                        <p:cTn id="84" dur="166" decel="50000">
                                          <p:stCondLst>
                                            <p:cond delay="1834"/>
                                          </p:stCondLst>
                                        </p:cTn>
                                        <p:tgtEl>
                                          <p:spTgt spid="21506">
                                            <p:txEl>
                                              <p:pRg st="5" end="5"/>
                                            </p:txEl>
                                          </p:spTgt>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21506">
                                            <p:txEl>
                                              <p:pRg st="6" end="6"/>
                                            </p:txEl>
                                          </p:spTgt>
                                        </p:tgtEl>
                                        <p:attrNameLst>
                                          <p:attrName>style.visibility</p:attrName>
                                        </p:attrNameLst>
                                      </p:cBhvr>
                                      <p:to>
                                        <p:strVal val="visible"/>
                                      </p:to>
                                    </p:set>
                                    <p:animEffect transition="in" filter="wipe(down)">
                                      <p:cBhvr>
                                        <p:cTn id="87" dur="580">
                                          <p:stCondLst>
                                            <p:cond delay="0"/>
                                          </p:stCondLst>
                                        </p:cTn>
                                        <p:tgtEl>
                                          <p:spTgt spid="21506">
                                            <p:txEl>
                                              <p:pRg st="6" end="6"/>
                                            </p:txEl>
                                          </p:spTgt>
                                        </p:tgtEl>
                                      </p:cBhvr>
                                    </p:animEffect>
                                    <p:anim calcmode="lin" valueType="num">
                                      <p:cBhvr>
                                        <p:cTn id="88" dur="1822" tmFilter="0,0; 0.14,0.36; 0.43,0.73; 0.71,0.91; 1.0,1.0">
                                          <p:stCondLst>
                                            <p:cond delay="0"/>
                                          </p:stCondLst>
                                        </p:cTn>
                                        <p:tgtEl>
                                          <p:spTgt spid="21506">
                                            <p:txEl>
                                              <p:pRg st="6" end="6"/>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21506">
                                            <p:txEl>
                                              <p:pRg st="6" end="6"/>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21506">
                                            <p:txEl>
                                              <p:pRg st="6" end="6"/>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21506">
                                            <p:txEl>
                                              <p:pRg st="6" end="6"/>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21506">
                                            <p:txEl>
                                              <p:pRg st="6" end="6"/>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21506">
                                            <p:txEl>
                                              <p:pRg st="6" end="6"/>
                                            </p:txEl>
                                          </p:spTgt>
                                        </p:tgtEl>
                                      </p:cBhvr>
                                      <p:to x="100000" y="60000"/>
                                    </p:animScale>
                                    <p:animScale>
                                      <p:cBhvr>
                                        <p:cTn id="94" dur="166" decel="50000">
                                          <p:stCondLst>
                                            <p:cond delay="676"/>
                                          </p:stCondLst>
                                        </p:cTn>
                                        <p:tgtEl>
                                          <p:spTgt spid="21506">
                                            <p:txEl>
                                              <p:pRg st="6" end="6"/>
                                            </p:txEl>
                                          </p:spTgt>
                                        </p:tgtEl>
                                      </p:cBhvr>
                                      <p:to x="100000" y="100000"/>
                                    </p:animScale>
                                    <p:animScale>
                                      <p:cBhvr>
                                        <p:cTn id="95" dur="26">
                                          <p:stCondLst>
                                            <p:cond delay="1312"/>
                                          </p:stCondLst>
                                        </p:cTn>
                                        <p:tgtEl>
                                          <p:spTgt spid="21506">
                                            <p:txEl>
                                              <p:pRg st="6" end="6"/>
                                            </p:txEl>
                                          </p:spTgt>
                                        </p:tgtEl>
                                      </p:cBhvr>
                                      <p:to x="100000" y="80000"/>
                                    </p:animScale>
                                    <p:animScale>
                                      <p:cBhvr>
                                        <p:cTn id="96" dur="166" decel="50000">
                                          <p:stCondLst>
                                            <p:cond delay="1338"/>
                                          </p:stCondLst>
                                        </p:cTn>
                                        <p:tgtEl>
                                          <p:spTgt spid="21506">
                                            <p:txEl>
                                              <p:pRg st="6" end="6"/>
                                            </p:txEl>
                                          </p:spTgt>
                                        </p:tgtEl>
                                      </p:cBhvr>
                                      <p:to x="100000" y="100000"/>
                                    </p:animScale>
                                    <p:animScale>
                                      <p:cBhvr>
                                        <p:cTn id="97" dur="26">
                                          <p:stCondLst>
                                            <p:cond delay="1642"/>
                                          </p:stCondLst>
                                        </p:cTn>
                                        <p:tgtEl>
                                          <p:spTgt spid="21506">
                                            <p:txEl>
                                              <p:pRg st="6" end="6"/>
                                            </p:txEl>
                                          </p:spTgt>
                                        </p:tgtEl>
                                      </p:cBhvr>
                                      <p:to x="100000" y="90000"/>
                                    </p:animScale>
                                    <p:animScale>
                                      <p:cBhvr>
                                        <p:cTn id="98" dur="166" decel="50000">
                                          <p:stCondLst>
                                            <p:cond delay="1668"/>
                                          </p:stCondLst>
                                        </p:cTn>
                                        <p:tgtEl>
                                          <p:spTgt spid="21506">
                                            <p:txEl>
                                              <p:pRg st="6" end="6"/>
                                            </p:txEl>
                                          </p:spTgt>
                                        </p:tgtEl>
                                      </p:cBhvr>
                                      <p:to x="100000" y="100000"/>
                                    </p:animScale>
                                    <p:animScale>
                                      <p:cBhvr>
                                        <p:cTn id="99" dur="26">
                                          <p:stCondLst>
                                            <p:cond delay="1808"/>
                                          </p:stCondLst>
                                        </p:cTn>
                                        <p:tgtEl>
                                          <p:spTgt spid="21506">
                                            <p:txEl>
                                              <p:pRg st="6" end="6"/>
                                            </p:txEl>
                                          </p:spTgt>
                                        </p:tgtEl>
                                      </p:cBhvr>
                                      <p:to x="100000" y="95000"/>
                                    </p:animScale>
                                    <p:animScale>
                                      <p:cBhvr>
                                        <p:cTn id="100" dur="166" decel="50000">
                                          <p:stCondLst>
                                            <p:cond delay="1834"/>
                                          </p:stCondLst>
                                        </p:cTn>
                                        <p:tgtEl>
                                          <p:spTgt spid="21506">
                                            <p:txEl>
                                              <p:pRg st="6" end="6"/>
                                            </p:txEl>
                                          </p:spTgt>
                                        </p:tgtEl>
                                      </p:cBhvr>
                                      <p:to x="100000" y="100000"/>
                                    </p:animScale>
                                  </p:childTnLst>
                                </p:cTn>
                              </p:par>
                              <p:par>
                                <p:cTn id="101" presetID="26" presetClass="entr" presetSubtype="0" fill="hold" grpId="0" nodeType="withEffect">
                                  <p:stCondLst>
                                    <p:cond delay="0"/>
                                  </p:stCondLst>
                                  <p:childTnLst>
                                    <p:set>
                                      <p:cBhvr>
                                        <p:cTn id="102" dur="1" fill="hold">
                                          <p:stCondLst>
                                            <p:cond delay="0"/>
                                          </p:stCondLst>
                                        </p:cTn>
                                        <p:tgtEl>
                                          <p:spTgt spid="21506">
                                            <p:txEl>
                                              <p:pRg st="7" end="7"/>
                                            </p:txEl>
                                          </p:spTgt>
                                        </p:tgtEl>
                                        <p:attrNameLst>
                                          <p:attrName>style.visibility</p:attrName>
                                        </p:attrNameLst>
                                      </p:cBhvr>
                                      <p:to>
                                        <p:strVal val="visible"/>
                                      </p:to>
                                    </p:set>
                                    <p:animEffect transition="in" filter="wipe(down)">
                                      <p:cBhvr>
                                        <p:cTn id="103" dur="580">
                                          <p:stCondLst>
                                            <p:cond delay="0"/>
                                          </p:stCondLst>
                                        </p:cTn>
                                        <p:tgtEl>
                                          <p:spTgt spid="21506">
                                            <p:txEl>
                                              <p:pRg st="7" end="7"/>
                                            </p:txEl>
                                          </p:spTgt>
                                        </p:tgtEl>
                                      </p:cBhvr>
                                    </p:animEffect>
                                    <p:anim calcmode="lin" valueType="num">
                                      <p:cBhvr>
                                        <p:cTn id="104" dur="1822" tmFilter="0,0; 0.14,0.36; 0.43,0.73; 0.71,0.91; 1.0,1.0">
                                          <p:stCondLst>
                                            <p:cond delay="0"/>
                                          </p:stCondLst>
                                        </p:cTn>
                                        <p:tgtEl>
                                          <p:spTgt spid="21506">
                                            <p:txEl>
                                              <p:pRg st="7" end="7"/>
                                            </p:txEl>
                                          </p:spTgt>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1506">
                                            <p:txEl>
                                              <p:pRg st="7" end="7"/>
                                            </p:txEl>
                                          </p:spTgt>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1506">
                                            <p:txEl>
                                              <p:pRg st="7" end="7"/>
                                            </p:txEl>
                                          </p:spTgt>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1506">
                                            <p:txEl>
                                              <p:pRg st="7" end="7"/>
                                            </p:txEl>
                                          </p:spTgt>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1506">
                                            <p:txEl>
                                              <p:pRg st="7" end="7"/>
                                            </p:txEl>
                                          </p:spTgt>
                                        </p:tgtEl>
                                        <p:attrNameLst>
                                          <p:attrName>ppt_y</p:attrName>
                                        </p:attrNameLst>
                                      </p:cBhvr>
                                      <p:tavLst>
                                        <p:tav tm="0" fmla="#ppt_y-sin(pi*$)/81">
                                          <p:val>
                                            <p:fltVal val="0"/>
                                          </p:val>
                                        </p:tav>
                                        <p:tav tm="100000">
                                          <p:val>
                                            <p:fltVal val="1"/>
                                          </p:val>
                                        </p:tav>
                                      </p:tavLst>
                                    </p:anim>
                                    <p:animScale>
                                      <p:cBhvr>
                                        <p:cTn id="109" dur="26">
                                          <p:stCondLst>
                                            <p:cond delay="650"/>
                                          </p:stCondLst>
                                        </p:cTn>
                                        <p:tgtEl>
                                          <p:spTgt spid="21506">
                                            <p:txEl>
                                              <p:pRg st="7" end="7"/>
                                            </p:txEl>
                                          </p:spTgt>
                                        </p:tgtEl>
                                      </p:cBhvr>
                                      <p:to x="100000" y="60000"/>
                                    </p:animScale>
                                    <p:animScale>
                                      <p:cBhvr>
                                        <p:cTn id="110" dur="166" decel="50000">
                                          <p:stCondLst>
                                            <p:cond delay="676"/>
                                          </p:stCondLst>
                                        </p:cTn>
                                        <p:tgtEl>
                                          <p:spTgt spid="21506">
                                            <p:txEl>
                                              <p:pRg st="7" end="7"/>
                                            </p:txEl>
                                          </p:spTgt>
                                        </p:tgtEl>
                                      </p:cBhvr>
                                      <p:to x="100000" y="100000"/>
                                    </p:animScale>
                                    <p:animScale>
                                      <p:cBhvr>
                                        <p:cTn id="111" dur="26">
                                          <p:stCondLst>
                                            <p:cond delay="1312"/>
                                          </p:stCondLst>
                                        </p:cTn>
                                        <p:tgtEl>
                                          <p:spTgt spid="21506">
                                            <p:txEl>
                                              <p:pRg st="7" end="7"/>
                                            </p:txEl>
                                          </p:spTgt>
                                        </p:tgtEl>
                                      </p:cBhvr>
                                      <p:to x="100000" y="80000"/>
                                    </p:animScale>
                                    <p:animScale>
                                      <p:cBhvr>
                                        <p:cTn id="112" dur="166" decel="50000">
                                          <p:stCondLst>
                                            <p:cond delay="1338"/>
                                          </p:stCondLst>
                                        </p:cTn>
                                        <p:tgtEl>
                                          <p:spTgt spid="21506">
                                            <p:txEl>
                                              <p:pRg st="7" end="7"/>
                                            </p:txEl>
                                          </p:spTgt>
                                        </p:tgtEl>
                                      </p:cBhvr>
                                      <p:to x="100000" y="100000"/>
                                    </p:animScale>
                                    <p:animScale>
                                      <p:cBhvr>
                                        <p:cTn id="113" dur="26">
                                          <p:stCondLst>
                                            <p:cond delay="1642"/>
                                          </p:stCondLst>
                                        </p:cTn>
                                        <p:tgtEl>
                                          <p:spTgt spid="21506">
                                            <p:txEl>
                                              <p:pRg st="7" end="7"/>
                                            </p:txEl>
                                          </p:spTgt>
                                        </p:tgtEl>
                                      </p:cBhvr>
                                      <p:to x="100000" y="90000"/>
                                    </p:animScale>
                                    <p:animScale>
                                      <p:cBhvr>
                                        <p:cTn id="114" dur="166" decel="50000">
                                          <p:stCondLst>
                                            <p:cond delay="1668"/>
                                          </p:stCondLst>
                                        </p:cTn>
                                        <p:tgtEl>
                                          <p:spTgt spid="21506">
                                            <p:txEl>
                                              <p:pRg st="7" end="7"/>
                                            </p:txEl>
                                          </p:spTgt>
                                        </p:tgtEl>
                                      </p:cBhvr>
                                      <p:to x="100000" y="100000"/>
                                    </p:animScale>
                                    <p:animScale>
                                      <p:cBhvr>
                                        <p:cTn id="115" dur="26">
                                          <p:stCondLst>
                                            <p:cond delay="1808"/>
                                          </p:stCondLst>
                                        </p:cTn>
                                        <p:tgtEl>
                                          <p:spTgt spid="21506">
                                            <p:txEl>
                                              <p:pRg st="7" end="7"/>
                                            </p:txEl>
                                          </p:spTgt>
                                        </p:tgtEl>
                                      </p:cBhvr>
                                      <p:to x="100000" y="95000"/>
                                    </p:animScale>
                                    <p:animScale>
                                      <p:cBhvr>
                                        <p:cTn id="116" dur="166" decel="50000">
                                          <p:stCondLst>
                                            <p:cond delay="1834"/>
                                          </p:stCondLst>
                                        </p:cTn>
                                        <p:tgtEl>
                                          <p:spTgt spid="21506">
                                            <p:txEl>
                                              <p:pRg st="7" end="7"/>
                                            </p:txEl>
                                          </p:spTgt>
                                        </p:tgtEl>
                                      </p:cBhvr>
                                      <p:to x="100000" y="100000"/>
                                    </p:animScale>
                                  </p:childTnLst>
                                </p:cTn>
                              </p:par>
                            </p:childTnLst>
                          </p:cTn>
                        </p:par>
                      </p:childTnLst>
                    </p:cTn>
                  </p:par>
                  <p:par>
                    <p:cTn id="117" fill="hold">
                      <p:stCondLst>
                        <p:cond delay="indefinite"/>
                      </p:stCondLst>
                      <p:childTnLst>
                        <p:par>
                          <p:cTn id="118" fill="hold">
                            <p:stCondLst>
                              <p:cond delay="0"/>
                            </p:stCondLst>
                            <p:childTnLst>
                              <p:par>
                                <p:cTn id="119" presetID="26" presetClass="entr" presetSubtype="0" fill="hold" grpId="0" nodeType="clickEffect">
                                  <p:stCondLst>
                                    <p:cond delay="0"/>
                                  </p:stCondLst>
                                  <p:childTnLst>
                                    <p:set>
                                      <p:cBhvr>
                                        <p:cTn id="120" dur="1" fill="hold">
                                          <p:stCondLst>
                                            <p:cond delay="0"/>
                                          </p:stCondLst>
                                        </p:cTn>
                                        <p:tgtEl>
                                          <p:spTgt spid="21506">
                                            <p:txEl>
                                              <p:pRg st="8" end="8"/>
                                            </p:txEl>
                                          </p:spTgt>
                                        </p:tgtEl>
                                        <p:attrNameLst>
                                          <p:attrName>style.visibility</p:attrName>
                                        </p:attrNameLst>
                                      </p:cBhvr>
                                      <p:to>
                                        <p:strVal val="visible"/>
                                      </p:to>
                                    </p:set>
                                    <p:animEffect transition="in" filter="wipe(down)">
                                      <p:cBhvr>
                                        <p:cTn id="121" dur="580">
                                          <p:stCondLst>
                                            <p:cond delay="0"/>
                                          </p:stCondLst>
                                        </p:cTn>
                                        <p:tgtEl>
                                          <p:spTgt spid="21506">
                                            <p:txEl>
                                              <p:pRg st="8" end="8"/>
                                            </p:txEl>
                                          </p:spTgt>
                                        </p:tgtEl>
                                      </p:cBhvr>
                                    </p:animEffect>
                                    <p:anim calcmode="lin" valueType="num">
                                      <p:cBhvr>
                                        <p:cTn id="122" dur="1822" tmFilter="0,0; 0.14,0.36; 0.43,0.73; 0.71,0.91; 1.0,1.0">
                                          <p:stCondLst>
                                            <p:cond delay="0"/>
                                          </p:stCondLst>
                                        </p:cTn>
                                        <p:tgtEl>
                                          <p:spTgt spid="21506">
                                            <p:txEl>
                                              <p:pRg st="8" end="8"/>
                                            </p:txEl>
                                          </p:spTgt>
                                        </p:tgtEl>
                                        <p:attrNameLst>
                                          <p:attrName>ppt_x</p:attrName>
                                        </p:attrNameLst>
                                      </p:cBhvr>
                                      <p:tavLst>
                                        <p:tav tm="0">
                                          <p:val>
                                            <p:strVal val="#ppt_x-0.25"/>
                                          </p:val>
                                        </p:tav>
                                        <p:tav tm="100000">
                                          <p:val>
                                            <p:strVal val="#ppt_x"/>
                                          </p:val>
                                        </p:tav>
                                      </p:tavLst>
                                    </p:anim>
                                    <p:anim calcmode="lin" valueType="num">
                                      <p:cBhvr>
                                        <p:cTn id="123" dur="664" tmFilter="0.0,0.0; 0.25,0.07; 0.50,0.2; 0.75,0.467; 1.0,1.0">
                                          <p:stCondLst>
                                            <p:cond delay="0"/>
                                          </p:stCondLst>
                                        </p:cTn>
                                        <p:tgtEl>
                                          <p:spTgt spid="21506">
                                            <p:txEl>
                                              <p:pRg st="8" end="8"/>
                                            </p:txEl>
                                          </p:spTgt>
                                        </p:tgtEl>
                                        <p:attrNameLst>
                                          <p:attrName>ppt_y</p:attrName>
                                        </p:attrNameLst>
                                      </p:cBhvr>
                                      <p:tavLst>
                                        <p:tav tm="0" fmla="#ppt_y-sin(pi*$)/3">
                                          <p:val>
                                            <p:fltVal val="0.5"/>
                                          </p:val>
                                        </p:tav>
                                        <p:tav tm="100000">
                                          <p:val>
                                            <p:fltVal val="1"/>
                                          </p:val>
                                        </p:tav>
                                      </p:tavLst>
                                    </p:anim>
                                    <p:anim calcmode="lin" valueType="num">
                                      <p:cBhvr>
                                        <p:cTn id="124" dur="664" tmFilter="0, 0; 0.125,0.2665; 0.25,0.4; 0.375,0.465; 0.5,0.5;  0.625,0.535; 0.75,0.6; 0.875,0.7335; 1,1">
                                          <p:stCondLst>
                                            <p:cond delay="664"/>
                                          </p:stCondLst>
                                        </p:cTn>
                                        <p:tgtEl>
                                          <p:spTgt spid="21506">
                                            <p:txEl>
                                              <p:pRg st="8" end="8"/>
                                            </p:txEl>
                                          </p:spTgt>
                                        </p:tgtEl>
                                        <p:attrNameLst>
                                          <p:attrName>ppt_y</p:attrName>
                                        </p:attrNameLst>
                                      </p:cBhvr>
                                      <p:tavLst>
                                        <p:tav tm="0" fmla="#ppt_y-sin(pi*$)/9">
                                          <p:val>
                                            <p:fltVal val="0"/>
                                          </p:val>
                                        </p:tav>
                                        <p:tav tm="100000">
                                          <p:val>
                                            <p:fltVal val="1"/>
                                          </p:val>
                                        </p:tav>
                                      </p:tavLst>
                                    </p:anim>
                                    <p:anim calcmode="lin" valueType="num">
                                      <p:cBhvr>
                                        <p:cTn id="125" dur="332" tmFilter="0, 0; 0.125,0.2665; 0.25,0.4; 0.375,0.465; 0.5,0.5;  0.625,0.535; 0.75,0.6; 0.875,0.7335; 1,1">
                                          <p:stCondLst>
                                            <p:cond delay="1324"/>
                                          </p:stCondLst>
                                        </p:cTn>
                                        <p:tgtEl>
                                          <p:spTgt spid="21506">
                                            <p:txEl>
                                              <p:pRg st="8" end="8"/>
                                            </p:txEl>
                                          </p:spTgt>
                                        </p:tgtEl>
                                        <p:attrNameLst>
                                          <p:attrName>ppt_y</p:attrName>
                                        </p:attrNameLst>
                                      </p:cBhvr>
                                      <p:tavLst>
                                        <p:tav tm="0" fmla="#ppt_y-sin(pi*$)/27">
                                          <p:val>
                                            <p:fltVal val="0"/>
                                          </p:val>
                                        </p:tav>
                                        <p:tav tm="100000">
                                          <p:val>
                                            <p:fltVal val="1"/>
                                          </p:val>
                                        </p:tav>
                                      </p:tavLst>
                                    </p:anim>
                                    <p:anim calcmode="lin" valueType="num">
                                      <p:cBhvr>
                                        <p:cTn id="126" dur="164" tmFilter="0, 0; 0.125,0.2665; 0.25,0.4; 0.375,0.465; 0.5,0.5;  0.625,0.535; 0.75,0.6; 0.875,0.7335; 1,1">
                                          <p:stCondLst>
                                            <p:cond delay="1656"/>
                                          </p:stCondLst>
                                        </p:cTn>
                                        <p:tgtEl>
                                          <p:spTgt spid="21506">
                                            <p:txEl>
                                              <p:pRg st="8" end="8"/>
                                            </p:txEl>
                                          </p:spTgt>
                                        </p:tgtEl>
                                        <p:attrNameLst>
                                          <p:attrName>ppt_y</p:attrName>
                                        </p:attrNameLst>
                                      </p:cBhvr>
                                      <p:tavLst>
                                        <p:tav tm="0" fmla="#ppt_y-sin(pi*$)/81">
                                          <p:val>
                                            <p:fltVal val="0"/>
                                          </p:val>
                                        </p:tav>
                                        <p:tav tm="100000">
                                          <p:val>
                                            <p:fltVal val="1"/>
                                          </p:val>
                                        </p:tav>
                                      </p:tavLst>
                                    </p:anim>
                                    <p:animScale>
                                      <p:cBhvr>
                                        <p:cTn id="127" dur="26">
                                          <p:stCondLst>
                                            <p:cond delay="650"/>
                                          </p:stCondLst>
                                        </p:cTn>
                                        <p:tgtEl>
                                          <p:spTgt spid="21506">
                                            <p:txEl>
                                              <p:pRg st="8" end="8"/>
                                            </p:txEl>
                                          </p:spTgt>
                                        </p:tgtEl>
                                      </p:cBhvr>
                                      <p:to x="100000" y="60000"/>
                                    </p:animScale>
                                    <p:animScale>
                                      <p:cBhvr>
                                        <p:cTn id="128" dur="166" decel="50000">
                                          <p:stCondLst>
                                            <p:cond delay="676"/>
                                          </p:stCondLst>
                                        </p:cTn>
                                        <p:tgtEl>
                                          <p:spTgt spid="21506">
                                            <p:txEl>
                                              <p:pRg st="8" end="8"/>
                                            </p:txEl>
                                          </p:spTgt>
                                        </p:tgtEl>
                                      </p:cBhvr>
                                      <p:to x="100000" y="100000"/>
                                    </p:animScale>
                                    <p:animScale>
                                      <p:cBhvr>
                                        <p:cTn id="129" dur="26">
                                          <p:stCondLst>
                                            <p:cond delay="1312"/>
                                          </p:stCondLst>
                                        </p:cTn>
                                        <p:tgtEl>
                                          <p:spTgt spid="21506">
                                            <p:txEl>
                                              <p:pRg st="8" end="8"/>
                                            </p:txEl>
                                          </p:spTgt>
                                        </p:tgtEl>
                                      </p:cBhvr>
                                      <p:to x="100000" y="80000"/>
                                    </p:animScale>
                                    <p:animScale>
                                      <p:cBhvr>
                                        <p:cTn id="130" dur="166" decel="50000">
                                          <p:stCondLst>
                                            <p:cond delay="1338"/>
                                          </p:stCondLst>
                                        </p:cTn>
                                        <p:tgtEl>
                                          <p:spTgt spid="21506">
                                            <p:txEl>
                                              <p:pRg st="8" end="8"/>
                                            </p:txEl>
                                          </p:spTgt>
                                        </p:tgtEl>
                                      </p:cBhvr>
                                      <p:to x="100000" y="100000"/>
                                    </p:animScale>
                                    <p:animScale>
                                      <p:cBhvr>
                                        <p:cTn id="131" dur="26">
                                          <p:stCondLst>
                                            <p:cond delay="1642"/>
                                          </p:stCondLst>
                                        </p:cTn>
                                        <p:tgtEl>
                                          <p:spTgt spid="21506">
                                            <p:txEl>
                                              <p:pRg st="8" end="8"/>
                                            </p:txEl>
                                          </p:spTgt>
                                        </p:tgtEl>
                                      </p:cBhvr>
                                      <p:to x="100000" y="90000"/>
                                    </p:animScale>
                                    <p:animScale>
                                      <p:cBhvr>
                                        <p:cTn id="132" dur="166" decel="50000">
                                          <p:stCondLst>
                                            <p:cond delay="1668"/>
                                          </p:stCondLst>
                                        </p:cTn>
                                        <p:tgtEl>
                                          <p:spTgt spid="21506">
                                            <p:txEl>
                                              <p:pRg st="8" end="8"/>
                                            </p:txEl>
                                          </p:spTgt>
                                        </p:tgtEl>
                                      </p:cBhvr>
                                      <p:to x="100000" y="100000"/>
                                    </p:animScale>
                                    <p:animScale>
                                      <p:cBhvr>
                                        <p:cTn id="133" dur="26">
                                          <p:stCondLst>
                                            <p:cond delay="1808"/>
                                          </p:stCondLst>
                                        </p:cTn>
                                        <p:tgtEl>
                                          <p:spTgt spid="21506">
                                            <p:txEl>
                                              <p:pRg st="8" end="8"/>
                                            </p:txEl>
                                          </p:spTgt>
                                        </p:tgtEl>
                                      </p:cBhvr>
                                      <p:to x="100000" y="95000"/>
                                    </p:animScale>
                                    <p:animScale>
                                      <p:cBhvr>
                                        <p:cTn id="134" dur="166" decel="50000">
                                          <p:stCondLst>
                                            <p:cond delay="1834"/>
                                          </p:stCondLst>
                                        </p:cTn>
                                        <p:tgtEl>
                                          <p:spTgt spid="21506">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3808" y="412304"/>
            <a:ext cx="10657184" cy="6863417"/>
          </a:xfrm>
          <a:prstGeom prst="rect">
            <a:avLst/>
          </a:prstGeom>
          <a:noFill/>
        </p:spPr>
        <p:txBody>
          <a:bodyPr wrap="square" rtlCol="0">
            <a:spAutoFit/>
          </a:bodyPr>
          <a:lstStyle/>
          <a:p>
            <a:pPr algn="ctr"/>
            <a:r>
              <a:rPr lang="en-GB" sz="8000" dirty="0" smtClean="0"/>
              <a:t>This is how we learn! </a:t>
            </a:r>
          </a:p>
          <a:p>
            <a:pPr algn="ctr"/>
            <a:endParaRPr lang="en-GB" sz="6000" dirty="0"/>
          </a:p>
          <a:p>
            <a:pPr algn="ctr"/>
            <a:r>
              <a:rPr lang="en-GB" sz="6000" dirty="0" smtClean="0"/>
              <a:t>Meaningful, purposeful, engaging, </a:t>
            </a:r>
            <a:r>
              <a:rPr lang="en-GB" sz="6000" smtClean="0"/>
              <a:t>real, repetition</a:t>
            </a:r>
            <a:r>
              <a:rPr lang="en-GB" sz="6000" dirty="0" smtClean="0"/>
              <a:t>, </a:t>
            </a:r>
          </a:p>
          <a:p>
            <a:pPr algn="ctr"/>
            <a:r>
              <a:rPr lang="en-GB" sz="6000" dirty="0"/>
              <a:t> </a:t>
            </a:r>
            <a:r>
              <a:rPr lang="en-GB" sz="6000" dirty="0" smtClean="0"/>
              <a:t>    lots of language and </a:t>
            </a:r>
          </a:p>
          <a:p>
            <a:pPr algn="ctr"/>
            <a:r>
              <a:rPr lang="en-GB" sz="6000" dirty="0"/>
              <a:t> </a:t>
            </a:r>
            <a:r>
              <a:rPr lang="en-GB" sz="6000" dirty="0" smtClean="0"/>
              <a:t>        vocabulary and lots and lots of play! </a:t>
            </a:r>
            <a:endParaRPr lang="en-GB" sz="60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36" y="5380856"/>
            <a:ext cx="2794240" cy="3726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DSC00068"/>
          <p:cNvPicPr>
            <a:picLocks noGrp="1" noChangeAspect="1"/>
          </p:cNvPicPr>
          <p:nvPr isPhoto="1"/>
        </p:nvPicPr>
        <p:blipFill>
          <a:blip r:embed="rId3" cstate="print">
            <a:lum/>
            <a:extLst>
              <a:ext uri="{28A0092B-C50C-407E-A947-70E740481C1C}">
                <a14:useLocalDpi xmlns:a14="http://schemas.microsoft.com/office/drawing/2010/main" val="0"/>
              </a:ext>
            </a:extLst>
          </a:blip>
          <a:stretch>
            <a:fillRect/>
          </a:stretch>
        </p:blipFill>
        <p:spPr>
          <a:xfrm>
            <a:off x="8950672" y="7109048"/>
            <a:ext cx="3359212" cy="2519409"/>
          </a:xfrm>
          <a:prstGeom prst="rect">
            <a:avLst/>
          </a:prstGeom>
          <a:noFill/>
          <a:ln>
            <a:noFill/>
          </a:ln>
        </p:spPr>
      </p:pic>
    </p:spTree>
    <p:extLst>
      <p:ext uri="{BB962C8B-B14F-4D97-AF65-F5344CB8AC3E}">
        <p14:creationId xmlns:p14="http://schemas.microsoft.com/office/powerpoint/2010/main" val="1823036190"/>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C00035"/>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6048" y="-25846"/>
            <a:ext cx="13004800" cy="9753600"/>
          </a:xfrm>
          <a:prstGeom prst="rect">
            <a:avLst/>
          </a:prstGeom>
          <a:noFill/>
          <a:ln>
            <a:noFill/>
          </a:ln>
        </p:spPr>
      </p:pic>
      <p:sp>
        <p:nvSpPr>
          <p:cNvPr id="3" name="Rectangle 2"/>
          <p:cNvSpPr/>
          <p:nvPr/>
        </p:nvSpPr>
        <p:spPr>
          <a:xfrm>
            <a:off x="165696" y="16446"/>
            <a:ext cx="10841429" cy="1754326"/>
          </a:xfrm>
          <a:prstGeom prst="rect">
            <a:avLst/>
          </a:prstGeom>
          <a:noFill/>
        </p:spPr>
        <p:txBody>
          <a:bodyPr wrap="none" lIns="91440" tIns="45720" rIns="91440" bIns="45720">
            <a:spAutoFit/>
          </a:bodyPr>
          <a:lstStyle/>
          <a:p>
            <a:pPr algn="ctr"/>
            <a:r>
              <a:rPr lang="en-US" sz="5400" dirty="0" smtClean="0">
                <a:ln w="18415" cmpd="sng">
                  <a:solidFill>
                    <a:srgbClr val="FFFFFF"/>
                  </a:solidFill>
                  <a:prstDash val="solid"/>
                </a:ln>
                <a:effectLst>
                  <a:outerShdw blurRad="63500" dir="3600000" algn="tl" rotWithShape="0">
                    <a:srgbClr val="000000">
                      <a:alpha val="70000"/>
                    </a:srgbClr>
                  </a:outerShdw>
                </a:effectLst>
              </a:rPr>
              <a:t>Counting forwards and backwards,</a:t>
            </a:r>
          </a:p>
          <a:p>
            <a:pPr algn="ctr"/>
            <a:r>
              <a:rPr lang="en-US" sz="5400" dirty="0" smtClean="0">
                <a:ln w="18415" cmpd="sng">
                  <a:solidFill>
                    <a:srgbClr val="FFFFFF"/>
                  </a:solidFill>
                  <a:prstDash val="solid"/>
                </a:ln>
                <a:effectLst>
                  <a:outerShdw blurRad="63500" dir="3600000" algn="tl" rotWithShape="0">
                    <a:srgbClr val="000000">
                      <a:alpha val="70000"/>
                    </a:srgbClr>
                  </a:outerShdw>
                </a:effectLst>
              </a:rPr>
              <a:t>In ones, twos and tens. </a:t>
            </a:r>
            <a:endParaRPr lang="en-US" sz="5400" dirty="0">
              <a:ln w="18415" cmpd="sng">
                <a:solidFill>
                  <a:srgbClr val="FFFFFF"/>
                </a:solidFill>
                <a:prstDash val="solid"/>
              </a:ln>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2731278007"/>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tle &amp; Bullets">
  <a:themeElements>
    <a:clrScheme name="">
      <a:dk1>
        <a:srgbClr val="00000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 Center">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 Center">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hoto - Horizontal">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Photo - Horizontal">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Photo - Vertical">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Photo - Vertical">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itle - Top">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 Top">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Blank">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Blank">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itle &amp; Bullets - Left">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 Left">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itle &amp; Bullets - 2 Column">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 2 Column">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itle, Bullets &amp; Photo">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Bullets &amp; Photo">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itle &amp; Bullets - Right">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Bullets - Right">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Bullets">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Bullets">
      <a:majorFont>
        <a:latin typeface="Chalkboard"/>
        <a:ea typeface="ヒラギノ角ゴ ProN W3"/>
        <a:cs typeface="ヒラギノ角ゴ ProN W3"/>
      </a:majorFont>
      <a:minorFont>
        <a:latin typeface="Chalkboard"/>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FFF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FFFFFF"/>
            </a:solidFill>
            <a:effectLst/>
            <a:latin typeface="Chalkboard" charset="0"/>
            <a:ea typeface="ヒラギノ角ゴ ProN W3" charset="0"/>
            <a:cs typeface="ヒラギノ角ゴ ProN W3" charset="0"/>
            <a:sym typeface="Chalkboard"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163</TotalTime>
  <Pages>0</Pages>
  <Words>623</Words>
  <Characters>0</Characters>
  <Application>Microsoft Office PowerPoint</Application>
  <PresentationFormat>Custom</PresentationFormat>
  <Lines>0</Lines>
  <Paragraphs>79</Paragraphs>
  <Slides>12</Slides>
  <Notes>0</Notes>
  <HiddenSlides>0</HiddenSlides>
  <MMClips>0</MMClips>
  <ScaleCrop>false</ScaleCrop>
  <HeadingPairs>
    <vt:vector size="4" baseType="variant">
      <vt:variant>
        <vt:lpstr>Theme</vt:lpstr>
      </vt:variant>
      <vt:variant>
        <vt:i4>11</vt:i4>
      </vt:variant>
      <vt:variant>
        <vt:lpstr>Slide Titles</vt:lpstr>
      </vt:variant>
      <vt:variant>
        <vt:i4>12</vt:i4>
      </vt:variant>
    </vt:vector>
  </HeadingPairs>
  <TitlesOfParts>
    <vt:vector size="23" baseType="lpstr">
      <vt:lpstr>Title &amp; Bullets</vt:lpstr>
      <vt:lpstr>Title - Center</vt:lpstr>
      <vt:lpstr>Photo - Horizontal</vt:lpstr>
      <vt:lpstr>Photo - Vertical</vt:lpstr>
      <vt:lpstr>Title - Top</vt:lpstr>
      <vt:lpstr>Blank</vt:lpstr>
      <vt:lpstr>Title &amp; Bullets - Left</vt:lpstr>
      <vt:lpstr>Title &amp; Bullets - 2 Column</vt:lpstr>
      <vt:lpstr>Title, Bullets &amp; Photo</vt:lpstr>
      <vt:lpstr>Title &amp; Bullets - Right</vt:lpstr>
      <vt:lpstr>Bullets</vt:lpstr>
      <vt:lpstr>Aims </vt:lpstr>
      <vt:lpstr>Mathematics in Early Years</vt:lpstr>
      <vt:lpstr>Maths through play and practical experiences</vt:lpstr>
      <vt:lpstr>Calculating </vt:lpstr>
      <vt:lpstr>Calculation Strategies</vt:lpstr>
      <vt:lpstr>Number bonds to 10</vt:lpstr>
      <vt:lpstr>Shape and Space </vt:lpstr>
      <vt:lpstr>How is learning achieved in Early Years?</vt:lpstr>
      <vt:lpstr>How YOU Can Help...</vt:lpstr>
      <vt:lpstr>Daily routine ideas….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Witley Infant School  Maths Workshop</dc:title>
  <dc:creator>Lenovo1</dc:creator>
  <cp:lastModifiedBy>HP User</cp:lastModifiedBy>
  <cp:revision>20</cp:revision>
  <dcterms:modified xsi:type="dcterms:W3CDTF">2015-02-13T11:07:58Z</dcterms:modified>
</cp:coreProperties>
</file>