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2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879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058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73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713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026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095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108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543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588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53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752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187A3-66D1-4BC4-AE40-64E4D7E701BC}" type="datetimeFigureOut">
              <a:rPr lang="en-GB" smtClean="0"/>
              <a:t>13/02/2015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C71BA-F49F-4E0E-BD0E-64C2D529E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192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69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05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892335" y="0"/>
            <a:ext cx="6897973" cy="1234471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Counting and estimating…</a:t>
            </a:r>
          </a:p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How many? One more? One less? </a:t>
            </a:r>
            <a:endParaRPr lang="en-US" sz="3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501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2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91373" y="11564"/>
            <a:ext cx="7073149" cy="1234471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Identifying numerals to 5, then 12, </a:t>
            </a:r>
          </a:p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then 20 and beyond.</a:t>
            </a:r>
          </a:p>
        </p:txBody>
      </p:sp>
      <p:sp>
        <p:nvSpPr>
          <p:cNvPr id="4" name="Rectangle 3"/>
          <p:cNvSpPr/>
          <p:nvPr/>
        </p:nvSpPr>
        <p:spPr>
          <a:xfrm>
            <a:off x="1285046" y="5829464"/>
            <a:ext cx="6573909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Number songs and number fun! </a:t>
            </a:r>
          </a:p>
        </p:txBody>
      </p:sp>
    </p:spTree>
    <p:extLst>
      <p:ext uri="{BB962C8B-B14F-4D97-AF65-F5344CB8AC3E}">
        <p14:creationId xmlns:p14="http://schemas.microsoft.com/office/powerpoint/2010/main" val="601453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33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047285" y="87379"/>
            <a:ext cx="7348224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Finding numbers in the environment</a:t>
            </a:r>
          </a:p>
        </p:txBody>
      </p:sp>
    </p:spTree>
    <p:extLst>
      <p:ext uri="{BB962C8B-B14F-4D97-AF65-F5344CB8AC3E}">
        <p14:creationId xmlns:p14="http://schemas.microsoft.com/office/powerpoint/2010/main" val="272824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3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079059" y="41300"/>
            <a:ext cx="6985882" cy="1234471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Mark making, writing and forming </a:t>
            </a:r>
          </a:p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numbers.</a:t>
            </a:r>
          </a:p>
        </p:txBody>
      </p:sp>
    </p:spTree>
    <p:extLst>
      <p:ext uri="{BB962C8B-B14F-4D97-AF65-F5344CB8AC3E}">
        <p14:creationId xmlns:p14="http://schemas.microsoft.com/office/powerpoint/2010/main" val="520234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2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233750" y="138010"/>
            <a:ext cx="6676502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 Square counting and games. </a:t>
            </a:r>
            <a:endParaRPr lang="en-US" sz="3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475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0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19358" y="11564"/>
            <a:ext cx="6817181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Ordering numbers independently.</a:t>
            </a:r>
          </a:p>
        </p:txBody>
      </p:sp>
    </p:spTree>
    <p:extLst>
      <p:ext uri="{BB962C8B-B14F-4D97-AF65-F5344CB8AC3E}">
        <p14:creationId xmlns:p14="http://schemas.microsoft.com/office/powerpoint/2010/main" val="923535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28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51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837946" y="0"/>
            <a:ext cx="7558083" cy="1233510"/>
          </a:xfrm>
          <a:prstGeom prst="rect">
            <a:avLst/>
          </a:prstGeom>
          <a:noFill/>
        </p:spPr>
        <p:txBody>
          <a:bodyPr wrap="squar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Working together to </a:t>
            </a:r>
          </a:p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match numeral to quantity.</a:t>
            </a:r>
          </a:p>
        </p:txBody>
      </p:sp>
    </p:spTree>
    <p:extLst>
      <p:ext uri="{BB962C8B-B14F-4D97-AF65-F5344CB8AC3E}">
        <p14:creationId xmlns:p14="http://schemas.microsoft.com/office/powerpoint/2010/main" val="65766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29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37146" y="138010"/>
            <a:ext cx="4082266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Ordering numbers…</a:t>
            </a:r>
          </a:p>
        </p:txBody>
      </p:sp>
    </p:spTree>
    <p:extLst>
      <p:ext uri="{BB962C8B-B14F-4D97-AF65-F5344CB8AC3E}">
        <p14:creationId xmlns:p14="http://schemas.microsoft.com/office/powerpoint/2010/main" val="401060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87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71445" y="334341"/>
            <a:ext cx="3048457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Playing games.</a:t>
            </a:r>
          </a:p>
        </p:txBody>
      </p:sp>
    </p:spTree>
    <p:extLst>
      <p:ext uri="{BB962C8B-B14F-4D97-AF65-F5344CB8AC3E}">
        <p14:creationId xmlns:p14="http://schemas.microsoft.com/office/powerpoint/2010/main" val="4129413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87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45786" y="138010"/>
            <a:ext cx="3848996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Solving Problems…</a:t>
            </a:r>
          </a:p>
        </p:txBody>
      </p:sp>
    </p:spTree>
    <p:extLst>
      <p:ext uri="{BB962C8B-B14F-4D97-AF65-F5344CB8AC3E}">
        <p14:creationId xmlns:p14="http://schemas.microsoft.com/office/powerpoint/2010/main" val="81770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93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704475" y="11564"/>
            <a:ext cx="6446952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Understanding our daily routine</a:t>
            </a:r>
          </a:p>
        </p:txBody>
      </p:sp>
    </p:spTree>
    <p:extLst>
      <p:ext uri="{BB962C8B-B14F-4D97-AF65-F5344CB8AC3E}">
        <p14:creationId xmlns:p14="http://schemas.microsoft.com/office/powerpoint/2010/main" val="1742351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94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06928" y="188640"/>
            <a:ext cx="4268984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Sorting and grouping</a:t>
            </a:r>
          </a:p>
        </p:txBody>
      </p:sp>
    </p:spTree>
    <p:extLst>
      <p:ext uri="{BB962C8B-B14F-4D97-AF65-F5344CB8AC3E}">
        <p14:creationId xmlns:p14="http://schemas.microsoft.com/office/powerpoint/2010/main" val="2887509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94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88974" y="243719"/>
            <a:ext cx="3922863" cy="649695"/>
          </a:xfrm>
          <a:prstGeom prst="rect">
            <a:avLst/>
          </a:prstGeom>
          <a:noFill/>
        </p:spPr>
        <p:txBody>
          <a:bodyPr wrap="none" lIns="64291" tIns="32146" rIns="64291" bIns="32146">
            <a:spAutoFit/>
          </a:bodyPr>
          <a:lstStyle/>
          <a:p>
            <a:pPr algn="ctr"/>
            <a:r>
              <a:rPr lang="en-US" sz="3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Following patterns.</a:t>
            </a:r>
          </a:p>
        </p:txBody>
      </p:sp>
    </p:spTree>
    <p:extLst>
      <p:ext uri="{BB962C8B-B14F-4D97-AF65-F5344CB8AC3E}">
        <p14:creationId xmlns:p14="http://schemas.microsoft.com/office/powerpoint/2010/main" val="379977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</Words>
  <Application>Microsoft Office PowerPoint</Application>
  <PresentationFormat>On-screen Show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 User</dc:creator>
  <cp:lastModifiedBy>HP User</cp:lastModifiedBy>
  <cp:revision>1</cp:revision>
  <dcterms:created xsi:type="dcterms:W3CDTF">2015-02-13T11:07:30Z</dcterms:created>
  <dcterms:modified xsi:type="dcterms:W3CDTF">2015-02-13T11:07:50Z</dcterms:modified>
</cp:coreProperties>
</file>